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FF76"/>
    <a:srgbClr val="FFFFFF"/>
    <a:srgbClr val="CC00CC"/>
    <a:srgbClr val="893B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Low-Tris-Low-NaAc-Buffers-200-400nm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Abs200-400-Buffers-280nm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"/>
              <a:t>Values</a:t>
            </a:r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Blank 1</c:v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Values!$A$39:$A$739</c:f>
              <c:numCache>
                <c:formatCode>0</c:formatCode>
                <c:ptCount val="701"/>
                <c:pt idx="0">
                  <c:v>200</c:v>
                </c:pt>
                <c:pt idx="1">
                  <c:v>201</c:v>
                </c:pt>
                <c:pt idx="2">
                  <c:v>202</c:v>
                </c:pt>
                <c:pt idx="3">
                  <c:v>203</c:v>
                </c:pt>
                <c:pt idx="4">
                  <c:v>204</c:v>
                </c:pt>
                <c:pt idx="5">
                  <c:v>205</c:v>
                </c:pt>
                <c:pt idx="6">
                  <c:v>206</c:v>
                </c:pt>
                <c:pt idx="7">
                  <c:v>207</c:v>
                </c:pt>
                <c:pt idx="8">
                  <c:v>208</c:v>
                </c:pt>
                <c:pt idx="9">
                  <c:v>209</c:v>
                </c:pt>
                <c:pt idx="10">
                  <c:v>210</c:v>
                </c:pt>
                <c:pt idx="11">
                  <c:v>211</c:v>
                </c:pt>
                <c:pt idx="12">
                  <c:v>212</c:v>
                </c:pt>
                <c:pt idx="13">
                  <c:v>213</c:v>
                </c:pt>
                <c:pt idx="14">
                  <c:v>214</c:v>
                </c:pt>
                <c:pt idx="15">
                  <c:v>215</c:v>
                </c:pt>
                <c:pt idx="16">
                  <c:v>216</c:v>
                </c:pt>
                <c:pt idx="17">
                  <c:v>217</c:v>
                </c:pt>
                <c:pt idx="18">
                  <c:v>218</c:v>
                </c:pt>
                <c:pt idx="19">
                  <c:v>219</c:v>
                </c:pt>
                <c:pt idx="20">
                  <c:v>220</c:v>
                </c:pt>
                <c:pt idx="21">
                  <c:v>221</c:v>
                </c:pt>
                <c:pt idx="22">
                  <c:v>222</c:v>
                </c:pt>
                <c:pt idx="23">
                  <c:v>223</c:v>
                </c:pt>
                <c:pt idx="24">
                  <c:v>224</c:v>
                </c:pt>
                <c:pt idx="25">
                  <c:v>225</c:v>
                </c:pt>
                <c:pt idx="26">
                  <c:v>226</c:v>
                </c:pt>
                <c:pt idx="27">
                  <c:v>227</c:v>
                </c:pt>
                <c:pt idx="28">
                  <c:v>228</c:v>
                </c:pt>
                <c:pt idx="29">
                  <c:v>229</c:v>
                </c:pt>
                <c:pt idx="30">
                  <c:v>230</c:v>
                </c:pt>
                <c:pt idx="31">
                  <c:v>231</c:v>
                </c:pt>
                <c:pt idx="32">
                  <c:v>232</c:v>
                </c:pt>
                <c:pt idx="33">
                  <c:v>233</c:v>
                </c:pt>
                <c:pt idx="34">
                  <c:v>234</c:v>
                </c:pt>
                <c:pt idx="35">
                  <c:v>235</c:v>
                </c:pt>
                <c:pt idx="36">
                  <c:v>236</c:v>
                </c:pt>
                <c:pt idx="37">
                  <c:v>237</c:v>
                </c:pt>
                <c:pt idx="38">
                  <c:v>238</c:v>
                </c:pt>
                <c:pt idx="39">
                  <c:v>239</c:v>
                </c:pt>
                <c:pt idx="40">
                  <c:v>240</c:v>
                </c:pt>
                <c:pt idx="41">
                  <c:v>241</c:v>
                </c:pt>
                <c:pt idx="42">
                  <c:v>242</c:v>
                </c:pt>
                <c:pt idx="43">
                  <c:v>243</c:v>
                </c:pt>
                <c:pt idx="44">
                  <c:v>244</c:v>
                </c:pt>
                <c:pt idx="45">
                  <c:v>245</c:v>
                </c:pt>
                <c:pt idx="46">
                  <c:v>246</c:v>
                </c:pt>
                <c:pt idx="47">
                  <c:v>247</c:v>
                </c:pt>
                <c:pt idx="48">
                  <c:v>248</c:v>
                </c:pt>
                <c:pt idx="49">
                  <c:v>249</c:v>
                </c:pt>
                <c:pt idx="50">
                  <c:v>250</c:v>
                </c:pt>
                <c:pt idx="51">
                  <c:v>251</c:v>
                </c:pt>
                <c:pt idx="52">
                  <c:v>252</c:v>
                </c:pt>
                <c:pt idx="53">
                  <c:v>253</c:v>
                </c:pt>
                <c:pt idx="54">
                  <c:v>254</c:v>
                </c:pt>
                <c:pt idx="55">
                  <c:v>255</c:v>
                </c:pt>
                <c:pt idx="56">
                  <c:v>256</c:v>
                </c:pt>
                <c:pt idx="57">
                  <c:v>257</c:v>
                </c:pt>
                <c:pt idx="58">
                  <c:v>258</c:v>
                </c:pt>
                <c:pt idx="59">
                  <c:v>259</c:v>
                </c:pt>
                <c:pt idx="60">
                  <c:v>260</c:v>
                </c:pt>
                <c:pt idx="61">
                  <c:v>261</c:v>
                </c:pt>
                <c:pt idx="62">
                  <c:v>262</c:v>
                </c:pt>
                <c:pt idx="63">
                  <c:v>263</c:v>
                </c:pt>
                <c:pt idx="64">
                  <c:v>264</c:v>
                </c:pt>
                <c:pt idx="65">
                  <c:v>265</c:v>
                </c:pt>
                <c:pt idx="66">
                  <c:v>266</c:v>
                </c:pt>
                <c:pt idx="67">
                  <c:v>267</c:v>
                </c:pt>
                <c:pt idx="68">
                  <c:v>268</c:v>
                </c:pt>
                <c:pt idx="69">
                  <c:v>269</c:v>
                </c:pt>
                <c:pt idx="70">
                  <c:v>270</c:v>
                </c:pt>
                <c:pt idx="71">
                  <c:v>271</c:v>
                </c:pt>
                <c:pt idx="72">
                  <c:v>272</c:v>
                </c:pt>
                <c:pt idx="73">
                  <c:v>273</c:v>
                </c:pt>
                <c:pt idx="74">
                  <c:v>274</c:v>
                </c:pt>
                <c:pt idx="75">
                  <c:v>275</c:v>
                </c:pt>
                <c:pt idx="76">
                  <c:v>276</c:v>
                </c:pt>
                <c:pt idx="77">
                  <c:v>277</c:v>
                </c:pt>
                <c:pt idx="78">
                  <c:v>278</c:v>
                </c:pt>
                <c:pt idx="79">
                  <c:v>279</c:v>
                </c:pt>
                <c:pt idx="80">
                  <c:v>280</c:v>
                </c:pt>
                <c:pt idx="81">
                  <c:v>281</c:v>
                </c:pt>
                <c:pt idx="82">
                  <c:v>282</c:v>
                </c:pt>
                <c:pt idx="83">
                  <c:v>283</c:v>
                </c:pt>
                <c:pt idx="84">
                  <c:v>284</c:v>
                </c:pt>
                <c:pt idx="85">
                  <c:v>285</c:v>
                </c:pt>
                <c:pt idx="86">
                  <c:v>286</c:v>
                </c:pt>
                <c:pt idx="87">
                  <c:v>287</c:v>
                </c:pt>
                <c:pt idx="88">
                  <c:v>288</c:v>
                </c:pt>
                <c:pt idx="89">
                  <c:v>289</c:v>
                </c:pt>
                <c:pt idx="90">
                  <c:v>290</c:v>
                </c:pt>
                <c:pt idx="91">
                  <c:v>291</c:v>
                </c:pt>
                <c:pt idx="92">
                  <c:v>292</c:v>
                </c:pt>
                <c:pt idx="93">
                  <c:v>293</c:v>
                </c:pt>
                <c:pt idx="94">
                  <c:v>294</c:v>
                </c:pt>
                <c:pt idx="95">
                  <c:v>295</c:v>
                </c:pt>
                <c:pt idx="96">
                  <c:v>296</c:v>
                </c:pt>
                <c:pt idx="97">
                  <c:v>297</c:v>
                </c:pt>
                <c:pt idx="98">
                  <c:v>298</c:v>
                </c:pt>
                <c:pt idx="99">
                  <c:v>299</c:v>
                </c:pt>
                <c:pt idx="100">
                  <c:v>300</c:v>
                </c:pt>
                <c:pt idx="101">
                  <c:v>301</c:v>
                </c:pt>
                <c:pt idx="102">
                  <c:v>302</c:v>
                </c:pt>
                <c:pt idx="103">
                  <c:v>303</c:v>
                </c:pt>
                <c:pt idx="104">
                  <c:v>304</c:v>
                </c:pt>
                <c:pt idx="105">
                  <c:v>305</c:v>
                </c:pt>
                <c:pt idx="106">
                  <c:v>306</c:v>
                </c:pt>
                <c:pt idx="107">
                  <c:v>307</c:v>
                </c:pt>
                <c:pt idx="108">
                  <c:v>308</c:v>
                </c:pt>
                <c:pt idx="109">
                  <c:v>309</c:v>
                </c:pt>
                <c:pt idx="110">
                  <c:v>310</c:v>
                </c:pt>
                <c:pt idx="111">
                  <c:v>311</c:v>
                </c:pt>
                <c:pt idx="112">
                  <c:v>312</c:v>
                </c:pt>
                <c:pt idx="113">
                  <c:v>313</c:v>
                </c:pt>
                <c:pt idx="114">
                  <c:v>314</c:v>
                </c:pt>
                <c:pt idx="115">
                  <c:v>315</c:v>
                </c:pt>
                <c:pt idx="116">
                  <c:v>316</c:v>
                </c:pt>
                <c:pt idx="117">
                  <c:v>317</c:v>
                </c:pt>
                <c:pt idx="118">
                  <c:v>318</c:v>
                </c:pt>
                <c:pt idx="119">
                  <c:v>319</c:v>
                </c:pt>
                <c:pt idx="120">
                  <c:v>320</c:v>
                </c:pt>
                <c:pt idx="121">
                  <c:v>321</c:v>
                </c:pt>
                <c:pt idx="122">
                  <c:v>322</c:v>
                </c:pt>
                <c:pt idx="123">
                  <c:v>323</c:v>
                </c:pt>
                <c:pt idx="124">
                  <c:v>324</c:v>
                </c:pt>
                <c:pt idx="125">
                  <c:v>325</c:v>
                </c:pt>
                <c:pt idx="126">
                  <c:v>326</c:v>
                </c:pt>
                <c:pt idx="127">
                  <c:v>327</c:v>
                </c:pt>
                <c:pt idx="128">
                  <c:v>328</c:v>
                </c:pt>
                <c:pt idx="129">
                  <c:v>329</c:v>
                </c:pt>
                <c:pt idx="130">
                  <c:v>330</c:v>
                </c:pt>
                <c:pt idx="131">
                  <c:v>331</c:v>
                </c:pt>
                <c:pt idx="132">
                  <c:v>332</c:v>
                </c:pt>
                <c:pt idx="133">
                  <c:v>333</c:v>
                </c:pt>
                <c:pt idx="134">
                  <c:v>334</c:v>
                </c:pt>
                <c:pt idx="135">
                  <c:v>335</c:v>
                </c:pt>
                <c:pt idx="136">
                  <c:v>336</c:v>
                </c:pt>
                <c:pt idx="137">
                  <c:v>337</c:v>
                </c:pt>
                <c:pt idx="138">
                  <c:v>338</c:v>
                </c:pt>
                <c:pt idx="139">
                  <c:v>339</c:v>
                </c:pt>
                <c:pt idx="140">
                  <c:v>340</c:v>
                </c:pt>
                <c:pt idx="141">
                  <c:v>341</c:v>
                </c:pt>
                <c:pt idx="142">
                  <c:v>342</c:v>
                </c:pt>
                <c:pt idx="143">
                  <c:v>343</c:v>
                </c:pt>
                <c:pt idx="144">
                  <c:v>344</c:v>
                </c:pt>
                <c:pt idx="145">
                  <c:v>345</c:v>
                </c:pt>
                <c:pt idx="146">
                  <c:v>346</c:v>
                </c:pt>
                <c:pt idx="147">
                  <c:v>347</c:v>
                </c:pt>
                <c:pt idx="148">
                  <c:v>348</c:v>
                </c:pt>
                <c:pt idx="149">
                  <c:v>349</c:v>
                </c:pt>
                <c:pt idx="150">
                  <c:v>350</c:v>
                </c:pt>
                <c:pt idx="151">
                  <c:v>351</c:v>
                </c:pt>
                <c:pt idx="152">
                  <c:v>352</c:v>
                </c:pt>
                <c:pt idx="153">
                  <c:v>353</c:v>
                </c:pt>
                <c:pt idx="154">
                  <c:v>354</c:v>
                </c:pt>
                <c:pt idx="155">
                  <c:v>355</c:v>
                </c:pt>
                <c:pt idx="156">
                  <c:v>356</c:v>
                </c:pt>
                <c:pt idx="157">
                  <c:v>357</c:v>
                </c:pt>
                <c:pt idx="158">
                  <c:v>358</c:v>
                </c:pt>
                <c:pt idx="159">
                  <c:v>359</c:v>
                </c:pt>
                <c:pt idx="160">
                  <c:v>360</c:v>
                </c:pt>
                <c:pt idx="161">
                  <c:v>361</c:v>
                </c:pt>
                <c:pt idx="162">
                  <c:v>362</c:v>
                </c:pt>
                <c:pt idx="163">
                  <c:v>363</c:v>
                </c:pt>
                <c:pt idx="164">
                  <c:v>364</c:v>
                </c:pt>
                <c:pt idx="165">
                  <c:v>365</c:v>
                </c:pt>
                <c:pt idx="166">
                  <c:v>366</c:v>
                </c:pt>
                <c:pt idx="167">
                  <c:v>367</c:v>
                </c:pt>
                <c:pt idx="168">
                  <c:v>368</c:v>
                </c:pt>
                <c:pt idx="169">
                  <c:v>369</c:v>
                </c:pt>
                <c:pt idx="170">
                  <c:v>370</c:v>
                </c:pt>
                <c:pt idx="171">
                  <c:v>371</c:v>
                </c:pt>
                <c:pt idx="172">
                  <c:v>372</c:v>
                </c:pt>
                <c:pt idx="173">
                  <c:v>373</c:v>
                </c:pt>
                <c:pt idx="174">
                  <c:v>374</c:v>
                </c:pt>
                <c:pt idx="175">
                  <c:v>375</c:v>
                </c:pt>
                <c:pt idx="176">
                  <c:v>376</c:v>
                </c:pt>
                <c:pt idx="177">
                  <c:v>377</c:v>
                </c:pt>
                <c:pt idx="178">
                  <c:v>378</c:v>
                </c:pt>
                <c:pt idx="179">
                  <c:v>379</c:v>
                </c:pt>
                <c:pt idx="180">
                  <c:v>380</c:v>
                </c:pt>
                <c:pt idx="181">
                  <c:v>381</c:v>
                </c:pt>
                <c:pt idx="182">
                  <c:v>382</c:v>
                </c:pt>
                <c:pt idx="183">
                  <c:v>383</c:v>
                </c:pt>
                <c:pt idx="184">
                  <c:v>384</c:v>
                </c:pt>
                <c:pt idx="185">
                  <c:v>385</c:v>
                </c:pt>
                <c:pt idx="186">
                  <c:v>386</c:v>
                </c:pt>
                <c:pt idx="187">
                  <c:v>387</c:v>
                </c:pt>
                <c:pt idx="188">
                  <c:v>388</c:v>
                </c:pt>
                <c:pt idx="189">
                  <c:v>389</c:v>
                </c:pt>
                <c:pt idx="190">
                  <c:v>390</c:v>
                </c:pt>
                <c:pt idx="191">
                  <c:v>391</c:v>
                </c:pt>
                <c:pt idx="192">
                  <c:v>392</c:v>
                </c:pt>
                <c:pt idx="193">
                  <c:v>393</c:v>
                </c:pt>
                <c:pt idx="194">
                  <c:v>394</c:v>
                </c:pt>
                <c:pt idx="195">
                  <c:v>395</c:v>
                </c:pt>
                <c:pt idx="196">
                  <c:v>396</c:v>
                </c:pt>
                <c:pt idx="197">
                  <c:v>397</c:v>
                </c:pt>
                <c:pt idx="198">
                  <c:v>398</c:v>
                </c:pt>
                <c:pt idx="199">
                  <c:v>399</c:v>
                </c:pt>
                <c:pt idx="200">
                  <c:v>400</c:v>
                </c:pt>
                <c:pt idx="201">
                  <c:v>401</c:v>
                </c:pt>
                <c:pt idx="202">
                  <c:v>402</c:v>
                </c:pt>
                <c:pt idx="203">
                  <c:v>403</c:v>
                </c:pt>
                <c:pt idx="204">
                  <c:v>404</c:v>
                </c:pt>
                <c:pt idx="205">
                  <c:v>405</c:v>
                </c:pt>
                <c:pt idx="206">
                  <c:v>406</c:v>
                </c:pt>
                <c:pt idx="207">
                  <c:v>407</c:v>
                </c:pt>
                <c:pt idx="208">
                  <c:v>408</c:v>
                </c:pt>
                <c:pt idx="209">
                  <c:v>409</c:v>
                </c:pt>
                <c:pt idx="210">
                  <c:v>410</c:v>
                </c:pt>
                <c:pt idx="211">
                  <c:v>411</c:v>
                </c:pt>
                <c:pt idx="212">
                  <c:v>412</c:v>
                </c:pt>
                <c:pt idx="213">
                  <c:v>413</c:v>
                </c:pt>
                <c:pt idx="214">
                  <c:v>414</c:v>
                </c:pt>
                <c:pt idx="215">
                  <c:v>415</c:v>
                </c:pt>
                <c:pt idx="216">
                  <c:v>416</c:v>
                </c:pt>
                <c:pt idx="217">
                  <c:v>417</c:v>
                </c:pt>
                <c:pt idx="218">
                  <c:v>418</c:v>
                </c:pt>
                <c:pt idx="219">
                  <c:v>419</c:v>
                </c:pt>
                <c:pt idx="220">
                  <c:v>420</c:v>
                </c:pt>
                <c:pt idx="221">
                  <c:v>421</c:v>
                </c:pt>
                <c:pt idx="222">
                  <c:v>422</c:v>
                </c:pt>
                <c:pt idx="223">
                  <c:v>423</c:v>
                </c:pt>
                <c:pt idx="224">
                  <c:v>424</c:v>
                </c:pt>
                <c:pt idx="225">
                  <c:v>425</c:v>
                </c:pt>
                <c:pt idx="226">
                  <c:v>426</c:v>
                </c:pt>
                <c:pt idx="227">
                  <c:v>427</c:v>
                </c:pt>
                <c:pt idx="228">
                  <c:v>428</c:v>
                </c:pt>
                <c:pt idx="229">
                  <c:v>429</c:v>
                </c:pt>
                <c:pt idx="230">
                  <c:v>430</c:v>
                </c:pt>
                <c:pt idx="231">
                  <c:v>431</c:v>
                </c:pt>
                <c:pt idx="232">
                  <c:v>432</c:v>
                </c:pt>
                <c:pt idx="233">
                  <c:v>433</c:v>
                </c:pt>
                <c:pt idx="234">
                  <c:v>434</c:v>
                </c:pt>
                <c:pt idx="235">
                  <c:v>435</c:v>
                </c:pt>
                <c:pt idx="236">
                  <c:v>436</c:v>
                </c:pt>
                <c:pt idx="237">
                  <c:v>437</c:v>
                </c:pt>
                <c:pt idx="238">
                  <c:v>438</c:v>
                </c:pt>
                <c:pt idx="239">
                  <c:v>439</c:v>
                </c:pt>
                <c:pt idx="240">
                  <c:v>440</c:v>
                </c:pt>
                <c:pt idx="241">
                  <c:v>441</c:v>
                </c:pt>
                <c:pt idx="242">
                  <c:v>442</c:v>
                </c:pt>
                <c:pt idx="243">
                  <c:v>443</c:v>
                </c:pt>
                <c:pt idx="244">
                  <c:v>444</c:v>
                </c:pt>
                <c:pt idx="245">
                  <c:v>445</c:v>
                </c:pt>
                <c:pt idx="246">
                  <c:v>446</c:v>
                </c:pt>
                <c:pt idx="247">
                  <c:v>447</c:v>
                </c:pt>
                <c:pt idx="248">
                  <c:v>448</c:v>
                </c:pt>
                <c:pt idx="249">
                  <c:v>449</c:v>
                </c:pt>
                <c:pt idx="250">
                  <c:v>450</c:v>
                </c:pt>
                <c:pt idx="251">
                  <c:v>451</c:v>
                </c:pt>
                <c:pt idx="252">
                  <c:v>452</c:v>
                </c:pt>
                <c:pt idx="253">
                  <c:v>453</c:v>
                </c:pt>
                <c:pt idx="254">
                  <c:v>454</c:v>
                </c:pt>
                <c:pt idx="255">
                  <c:v>455</c:v>
                </c:pt>
                <c:pt idx="256">
                  <c:v>456</c:v>
                </c:pt>
                <c:pt idx="257">
                  <c:v>457</c:v>
                </c:pt>
                <c:pt idx="258">
                  <c:v>458</c:v>
                </c:pt>
                <c:pt idx="259">
                  <c:v>459</c:v>
                </c:pt>
                <c:pt idx="260">
                  <c:v>460</c:v>
                </c:pt>
                <c:pt idx="261">
                  <c:v>461</c:v>
                </c:pt>
                <c:pt idx="262">
                  <c:v>462</c:v>
                </c:pt>
                <c:pt idx="263">
                  <c:v>463</c:v>
                </c:pt>
                <c:pt idx="264">
                  <c:v>464</c:v>
                </c:pt>
                <c:pt idx="265">
                  <c:v>465</c:v>
                </c:pt>
                <c:pt idx="266">
                  <c:v>466</c:v>
                </c:pt>
                <c:pt idx="267">
                  <c:v>467</c:v>
                </c:pt>
                <c:pt idx="268">
                  <c:v>468</c:v>
                </c:pt>
                <c:pt idx="269">
                  <c:v>469</c:v>
                </c:pt>
                <c:pt idx="270">
                  <c:v>470</c:v>
                </c:pt>
                <c:pt idx="271">
                  <c:v>471</c:v>
                </c:pt>
                <c:pt idx="272">
                  <c:v>472</c:v>
                </c:pt>
                <c:pt idx="273">
                  <c:v>473</c:v>
                </c:pt>
                <c:pt idx="274">
                  <c:v>474</c:v>
                </c:pt>
                <c:pt idx="275">
                  <c:v>475</c:v>
                </c:pt>
                <c:pt idx="276">
                  <c:v>476</c:v>
                </c:pt>
                <c:pt idx="277">
                  <c:v>477</c:v>
                </c:pt>
                <c:pt idx="278">
                  <c:v>478</c:v>
                </c:pt>
                <c:pt idx="279">
                  <c:v>479</c:v>
                </c:pt>
                <c:pt idx="280">
                  <c:v>480</c:v>
                </c:pt>
                <c:pt idx="281">
                  <c:v>481</c:v>
                </c:pt>
                <c:pt idx="282">
                  <c:v>482</c:v>
                </c:pt>
                <c:pt idx="283">
                  <c:v>483</c:v>
                </c:pt>
                <c:pt idx="284">
                  <c:v>484</c:v>
                </c:pt>
                <c:pt idx="285">
                  <c:v>485</c:v>
                </c:pt>
                <c:pt idx="286">
                  <c:v>486</c:v>
                </c:pt>
                <c:pt idx="287">
                  <c:v>487</c:v>
                </c:pt>
                <c:pt idx="288">
                  <c:v>488</c:v>
                </c:pt>
                <c:pt idx="289">
                  <c:v>489</c:v>
                </c:pt>
                <c:pt idx="290">
                  <c:v>490</c:v>
                </c:pt>
                <c:pt idx="291">
                  <c:v>491</c:v>
                </c:pt>
                <c:pt idx="292">
                  <c:v>492</c:v>
                </c:pt>
                <c:pt idx="293">
                  <c:v>493</c:v>
                </c:pt>
                <c:pt idx="294">
                  <c:v>494</c:v>
                </c:pt>
                <c:pt idx="295">
                  <c:v>495</c:v>
                </c:pt>
                <c:pt idx="296">
                  <c:v>496</c:v>
                </c:pt>
                <c:pt idx="297">
                  <c:v>497</c:v>
                </c:pt>
                <c:pt idx="298">
                  <c:v>498</c:v>
                </c:pt>
                <c:pt idx="299">
                  <c:v>499</c:v>
                </c:pt>
                <c:pt idx="300">
                  <c:v>500</c:v>
                </c:pt>
                <c:pt idx="301">
                  <c:v>501</c:v>
                </c:pt>
                <c:pt idx="302">
                  <c:v>502</c:v>
                </c:pt>
                <c:pt idx="303">
                  <c:v>503</c:v>
                </c:pt>
                <c:pt idx="304">
                  <c:v>504</c:v>
                </c:pt>
                <c:pt idx="305">
                  <c:v>505</c:v>
                </c:pt>
                <c:pt idx="306">
                  <c:v>506</c:v>
                </c:pt>
                <c:pt idx="307">
                  <c:v>507</c:v>
                </c:pt>
                <c:pt idx="308">
                  <c:v>508</c:v>
                </c:pt>
                <c:pt idx="309">
                  <c:v>509</c:v>
                </c:pt>
                <c:pt idx="310">
                  <c:v>510</c:v>
                </c:pt>
                <c:pt idx="311">
                  <c:v>511</c:v>
                </c:pt>
                <c:pt idx="312">
                  <c:v>512</c:v>
                </c:pt>
                <c:pt idx="313">
                  <c:v>513</c:v>
                </c:pt>
                <c:pt idx="314">
                  <c:v>514</c:v>
                </c:pt>
                <c:pt idx="315">
                  <c:v>515</c:v>
                </c:pt>
                <c:pt idx="316">
                  <c:v>516</c:v>
                </c:pt>
                <c:pt idx="317">
                  <c:v>517</c:v>
                </c:pt>
                <c:pt idx="318">
                  <c:v>518</c:v>
                </c:pt>
                <c:pt idx="319">
                  <c:v>519</c:v>
                </c:pt>
                <c:pt idx="320">
                  <c:v>520</c:v>
                </c:pt>
                <c:pt idx="321">
                  <c:v>521</c:v>
                </c:pt>
                <c:pt idx="322">
                  <c:v>522</c:v>
                </c:pt>
                <c:pt idx="323">
                  <c:v>523</c:v>
                </c:pt>
                <c:pt idx="324">
                  <c:v>524</c:v>
                </c:pt>
                <c:pt idx="325">
                  <c:v>525</c:v>
                </c:pt>
                <c:pt idx="326">
                  <c:v>526</c:v>
                </c:pt>
                <c:pt idx="327">
                  <c:v>527</c:v>
                </c:pt>
                <c:pt idx="328">
                  <c:v>528</c:v>
                </c:pt>
                <c:pt idx="329">
                  <c:v>529</c:v>
                </c:pt>
                <c:pt idx="330">
                  <c:v>530</c:v>
                </c:pt>
                <c:pt idx="331">
                  <c:v>531</c:v>
                </c:pt>
                <c:pt idx="332">
                  <c:v>532</c:v>
                </c:pt>
                <c:pt idx="333">
                  <c:v>533</c:v>
                </c:pt>
                <c:pt idx="334">
                  <c:v>534</c:v>
                </c:pt>
                <c:pt idx="335">
                  <c:v>535</c:v>
                </c:pt>
                <c:pt idx="336">
                  <c:v>536</c:v>
                </c:pt>
                <c:pt idx="337">
                  <c:v>537</c:v>
                </c:pt>
                <c:pt idx="338">
                  <c:v>538</c:v>
                </c:pt>
                <c:pt idx="339">
                  <c:v>539</c:v>
                </c:pt>
                <c:pt idx="340">
                  <c:v>540</c:v>
                </c:pt>
                <c:pt idx="341">
                  <c:v>541</c:v>
                </c:pt>
                <c:pt idx="342">
                  <c:v>542</c:v>
                </c:pt>
                <c:pt idx="343">
                  <c:v>543</c:v>
                </c:pt>
                <c:pt idx="344">
                  <c:v>544</c:v>
                </c:pt>
                <c:pt idx="345">
                  <c:v>545</c:v>
                </c:pt>
                <c:pt idx="346">
                  <c:v>546</c:v>
                </c:pt>
                <c:pt idx="347">
                  <c:v>547</c:v>
                </c:pt>
                <c:pt idx="348">
                  <c:v>548</c:v>
                </c:pt>
                <c:pt idx="349">
                  <c:v>549</c:v>
                </c:pt>
                <c:pt idx="350">
                  <c:v>550</c:v>
                </c:pt>
                <c:pt idx="351">
                  <c:v>551</c:v>
                </c:pt>
                <c:pt idx="352">
                  <c:v>552</c:v>
                </c:pt>
                <c:pt idx="353">
                  <c:v>553</c:v>
                </c:pt>
                <c:pt idx="354">
                  <c:v>554</c:v>
                </c:pt>
                <c:pt idx="355">
                  <c:v>555</c:v>
                </c:pt>
                <c:pt idx="356">
                  <c:v>556</c:v>
                </c:pt>
                <c:pt idx="357">
                  <c:v>557</c:v>
                </c:pt>
                <c:pt idx="358">
                  <c:v>558</c:v>
                </c:pt>
                <c:pt idx="359">
                  <c:v>559</c:v>
                </c:pt>
                <c:pt idx="360">
                  <c:v>560</c:v>
                </c:pt>
                <c:pt idx="361">
                  <c:v>561</c:v>
                </c:pt>
                <c:pt idx="362">
                  <c:v>562</c:v>
                </c:pt>
                <c:pt idx="363">
                  <c:v>563</c:v>
                </c:pt>
                <c:pt idx="364">
                  <c:v>564</c:v>
                </c:pt>
                <c:pt idx="365">
                  <c:v>565</c:v>
                </c:pt>
                <c:pt idx="366">
                  <c:v>566</c:v>
                </c:pt>
                <c:pt idx="367">
                  <c:v>567</c:v>
                </c:pt>
                <c:pt idx="368">
                  <c:v>568</c:v>
                </c:pt>
                <c:pt idx="369">
                  <c:v>569</c:v>
                </c:pt>
                <c:pt idx="370">
                  <c:v>570</c:v>
                </c:pt>
                <c:pt idx="371">
                  <c:v>571</c:v>
                </c:pt>
                <c:pt idx="372">
                  <c:v>572</c:v>
                </c:pt>
                <c:pt idx="373">
                  <c:v>573</c:v>
                </c:pt>
                <c:pt idx="374">
                  <c:v>574</c:v>
                </c:pt>
                <c:pt idx="375">
                  <c:v>575</c:v>
                </c:pt>
                <c:pt idx="376">
                  <c:v>576</c:v>
                </c:pt>
                <c:pt idx="377">
                  <c:v>577</c:v>
                </c:pt>
                <c:pt idx="378">
                  <c:v>578</c:v>
                </c:pt>
                <c:pt idx="379">
                  <c:v>579</c:v>
                </c:pt>
                <c:pt idx="380">
                  <c:v>580</c:v>
                </c:pt>
                <c:pt idx="381">
                  <c:v>581</c:v>
                </c:pt>
                <c:pt idx="382">
                  <c:v>582</c:v>
                </c:pt>
                <c:pt idx="383">
                  <c:v>583</c:v>
                </c:pt>
                <c:pt idx="384">
                  <c:v>584</c:v>
                </c:pt>
                <c:pt idx="385">
                  <c:v>585</c:v>
                </c:pt>
                <c:pt idx="386">
                  <c:v>586</c:v>
                </c:pt>
                <c:pt idx="387">
                  <c:v>587</c:v>
                </c:pt>
                <c:pt idx="388">
                  <c:v>588</c:v>
                </c:pt>
                <c:pt idx="389">
                  <c:v>589</c:v>
                </c:pt>
                <c:pt idx="390">
                  <c:v>590</c:v>
                </c:pt>
                <c:pt idx="391">
                  <c:v>591</c:v>
                </c:pt>
                <c:pt idx="392">
                  <c:v>592</c:v>
                </c:pt>
                <c:pt idx="393">
                  <c:v>593</c:v>
                </c:pt>
                <c:pt idx="394">
                  <c:v>594</c:v>
                </c:pt>
                <c:pt idx="395">
                  <c:v>595</c:v>
                </c:pt>
                <c:pt idx="396">
                  <c:v>596</c:v>
                </c:pt>
                <c:pt idx="397">
                  <c:v>597</c:v>
                </c:pt>
                <c:pt idx="398">
                  <c:v>598</c:v>
                </c:pt>
                <c:pt idx="399">
                  <c:v>599</c:v>
                </c:pt>
                <c:pt idx="400">
                  <c:v>600</c:v>
                </c:pt>
                <c:pt idx="401">
                  <c:v>601</c:v>
                </c:pt>
                <c:pt idx="402">
                  <c:v>602</c:v>
                </c:pt>
                <c:pt idx="403">
                  <c:v>603</c:v>
                </c:pt>
                <c:pt idx="404">
                  <c:v>604</c:v>
                </c:pt>
                <c:pt idx="405">
                  <c:v>605</c:v>
                </c:pt>
                <c:pt idx="406">
                  <c:v>606</c:v>
                </c:pt>
                <c:pt idx="407">
                  <c:v>607</c:v>
                </c:pt>
                <c:pt idx="408">
                  <c:v>608</c:v>
                </c:pt>
                <c:pt idx="409">
                  <c:v>609</c:v>
                </c:pt>
                <c:pt idx="410">
                  <c:v>610</c:v>
                </c:pt>
                <c:pt idx="411">
                  <c:v>611</c:v>
                </c:pt>
                <c:pt idx="412">
                  <c:v>612</c:v>
                </c:pt>
                <c:pt idx="413">
                  <c:v>613</c:v>
                </c:pt>
                <c:pt idx="414">
                  <c:v>614</c:v>
                </c:pt>
                <c:pt idx="415">
                  <c:v>615</c:v>
                </c:pt>
                <c:pt idx="416">
                  <c:v>616</c:v>
                </c:pt>
                <c:pt idx="417">
                  <c:v>617</c:v>
                </c:pt>
                <c:pt idx="418">
                  <c:v>618</c:v>
                </c:pt>
                <c:pt idx="419">
                  <c:v>619</c:v>
                </c:pt>
                <c:pt idx="420">
                  <c:v>620</c:v>
                </c:pt>
                <c:pt idx="421">
                  <c:v>621</c:v>
                </c:pt>
                <c:pt idx="422">
                  <c:v>622</c:v>
                </c:pt>
                <c:pt idx="423">
                  <c:v>623</c:v>
                </c:pt>
                <c:pt idx="424">
                  <c:v>624</c:v>
                </c:pt>
                <c:pt idx="425">
                  <c:v>625</c:v>
                </c:pt>
                <c:pt idx="426">
                  <c:v>626</c:v>
                </c:pt>
                <c:pt idx="427">
                  <c:v>627</c:v>
                </c:pt>
                <c:pt idx="428">
                  <c:v>628</c:v>
                </c:pt>
                <c:pt idx="429">
                  <c:v>629</c:v>
                </c:pt>
                <c:pt idx="430">
                  <c:v>630</c:v>
                </c:pt>
                <c:pt idx="431">
                  <c:v>631</c:v>
                </c:pt>
                <c:pt idx="432">
                  <c:v>632</c:v>
                </c:pt>
                <c:pt idx="433">
                  <c:v>633</c:v>
                </c:pt>
                <c:pt idx="434">
                  <c:v>634</c:v>
                </c:pt>
                <c:pt idx="435">
                  <c:v>635</c:v>
                </c:pt>
                <c:pt idx="436">
                  <c:v>636</c:v>
                </c:pt>
                <c:pt idx="437">
                  <c:v>637</c:v>
                </c:pt>
                <c:pt idx="438">
                  <c:v>638</c:v>
                </c:pt>
                <c:pt idx="439">
                  <c:v>639</c:v>
                </c:pt>
                <c:pt idx="440">
                  <c:v>640</c:v>
                </c:pt>
                <c:pt idx="441">
                  <c:v>641</c:v>
                </c:pt>
                <c:pt idx="442">
                  <c:v>642</c:v>
                </c:pt>
                <c:pt idx="443">
                  <c:v>643</c:v>
                </c:pt>
                <c:pt idx="444">
                  <c:v>644</c:v>
                </c:pt>
                <c:pt idx="445">
                  <c:v>645</c:v>
                </c:pt>
                <c:pt idx="446">
                  <c:v>646</c:v>
                </c:pt>
                <c:pt idx="447">
                  <c:v>647</c:v>
                </c:pt>
                <c:pt idx="448">
                  <c:v>648</c:v>
                </c:pt>
                <c:pt idx="449">
                  <c:v>649</c:v>
                </c:pt>
                <c:pt idx="450">
                  <c:v>650</c:v>
                </c:pt>
                <c:pt idx="451">
                  <c:v>651</c:v>
                </c:pt>
                <c:pt idx="452">
                  <c:v>652</c:v>
                </c:pt>
                <c:pt idx="453">
                  <c:v>653</c:v>
                </c:pt>
                <c:pt idx="454">
                  <c:v>654</c:v>
                </c:pt>
                <c:pt idx="455">
                  <c:v>655</c:v>
                </c:pt>
                <c:pt idx="456">
                  <c:v>656</c:v>
                </c:pt>
                <c:pt idx="457">
                  <c:v>657</c:v>
                </c:pt>
                <c:pt idx="458">
                  <c:v>658</c:v>
                </c:pt>
                <c:pt idx="459">
                  <c:v>659</c:v>
                </c:pt>
                <c:pt idx="460">
                  <c:v>660</c:v>
                </c:pt>
                <c:pt idx="461">
                  <c:v>661</c:v>
                </c:pt>
                <c:pt idx="462">
                  <c:v>662</c:v>
                </c:pt>
                <c:pt idx="463">
                  <c:v>663</c:v>
                </c:pt>
                <c:pt idx="464">
                  <c:v>664</c:v>
                </c:pt>
                <c:pt idx="465">
                  <c:v>665</c:v>
                </c:pt>
                <c:pt idx="466">
                  <c:v>666</c:v>
                </c:pt>
                <c:pt idx="467">
                  <c:v>667</c:v>
                </c:pt>
                <c:pt idx="468">
                  <c:v>668</c:v>
                </c:pt>
                <c:pt idx="469">
                  <c:v>669</c:v>
                </c:pt>
                <c:pt idx="470">
                  <c:v>670</c:v>
                </c:pt>
                <c:pt idx="471">
                  <c:v>671</c:v>
                </c:pt>
                <c:pt idx="472">
                  <c:v>672</c:v>
                </c:pt>
                <c:pt idx="473">
                  <c:v>673</c:v>
                </c:pt>
                <c:pt idx="474">
                  <c:v>674</c:v>
                </c:pt>
                <c:pt idx="475">
                  <c:v>675</c:v>
                </c:pt>
                <c:pt idx="476">
                  <c:v>676</c:v>
                </c:pt>
                <c:pt idx="477">
                  <c:v>677</c:v>
                </c:pt>
                <c:pt idx="478">
                  <c:v>678</c:v>
                </c:pt>
                <c:pt idx="479">
                  <c:v>679</c:v>
                </c:pt>
                <c:pt idx="480">
                  <c:v>680</c:v>
                </c:pt>
                <c:pt idx="481">
                  <c:v>681</c:v>
                </c:pt>
                <c:pt idx="482">
                  <c:v>682</c:v>
                </c:pt>
                <c:pt idx="483">
                  <c:v>683</c:v>
                </c:pt>
                <c:pt idx="484">
                  <c:v>684</c:v>
                </c:pt>
                <c:pt idx="485">
                  <c:v>685</c:v>
                </c:pt>
                <c:pt idx="486">
                  <c:v>686</c:v>
                </c:pt>
                <c:pt idx="487">
                  <c:v>687</c:v>
                </c:pt>
                <c:pt idx="488">
                  <c:v>688</c:v>
                </c:pt>
                <c:pt idx="489">
                  <c:v>689</c:v>
                </c:pt>
                <c:pt idx="490">
                  <c:v>690</c:v>
                </c:pt>
                <c:pt idx="491">
                  <c:v>691</c:v>
                </c:pt>
                <c:pt idx="492">
                  <c:v>692</c:v>
                </c:pt>
                <c:pt idx="493">
                  <c:v>693</c:v>
                </c:pt>
                <c:pt idx="494">
                  <c:v>694</c:v>
                </c:pt>
                <c:pt idx="495">
                  <c:v>695</c:v>
                </c:pt>
                <c:pt idx="496">
                  <c:v>696</c:v>
                </c:pt>
                <c:pt idx="497">
                  <c:v>697</c:v>
                </c:pt>
                <c:pt idx="498">
                  <c:v>698</c:v>
                </c:pt>
                <c:pt idx="499">
                  <c:v>699</c:v>
                </c:pt>
                <c:pt idx="500">
                  <c:v>700</c:v>
                </c:pt>
                <c:pt idx="501">
                  <c:v>701</c:v>
                </c:pt>
                <c:pt idx="502">
                  <c:v>702</c:v>
                </c:pt>
                <c:pt idx="503">
                  <c:v>703</c:v>
                </c:pt>
                <c:pt idx="504">
                  <c:v>704</c:v>
                </c:pt>
                <c:pt idx="505">
                  <c:v>705</c:v>
                </c:pt>
                <c:pt idx="506">
                  <c:v>706</c:v>
                </c:pt>
                <c:pt idx="507">
                  <c:v>707</c:v>
                </c:pt>
                <c:pt idx="508">
                  <c:v>708</c:v>
                </c:pt>
                <c:pt idx="509">
                  <c:v>709</c:v>
                </c:pt>
                <c:pt idx="510">
                  <c:v>710</c:v>
                </c:pt>
                <c:pt idx="511">
                  <c:v>711</c:v>
                </c:pt>
                <c:pt idx="512">
                  <c:v>712</c:v>
                </c:pt>
                <c:pt idx="513">
                  <c:v>713</c:v>
                </c:pt>
                <c:pt idx="514">
                  <c:v>714</c:v>
                </c:pt>
                <c:pt idx="515">
                  <c:v>715</c:v>
                </c:pt>
                <c:pt idx="516">
                  <c:v>716</c:v>
                </c:pt>
                <c:pt idx="517">
                  <c:v>717</c:v>
                </c:pt>
                <c:pt idx="518">
                  <c:v>718</c:v>
                </c:pt>
                <c:pt idx="519">
                  <c:v>719</c:v>
                </c:pt>
                <c:pt idx="520">
                  <c:v>720</c:v>
                </c:pt>
                <c:pt idx="521">
                  <c:v>721</c:v>
                </c:pt>
                <c:pt idx="522">
                  <c:v>722</c:v>
                </c:pt>
                <c:pt idx="523">
                  <c:v>723</c:v>
                </c:pt>
                <c:pt idx="524">
                  <c:v>724</c:v>
                </c:pt>
                <c:pt idx="525">
                  <c:v>725</c:v>
                </c:pt>
                <c:pt idx="526">
                  <c:v>726</c:v>
                </c:pt>
                <c:pt idx="527">
                  <c:v>727</c:v>
                </c:pt>
                <c:pt idx="528">
                  <c:v>728</c:v>
                </c:pt>
                <c:pt idx="529">
                  <c:v>729</c:v>
                </c:pt>
                <c:pt idx="530">
                  <c:v>730</c:v>
                </c:pt>
                <c:pt idx="531">
                  <c:v>731</c:v>
                </c:pt>
                <c:pt idx="532">
                  <c:v>732</c:v>
                </c:pt>
                <c:pt idx="533">
                  <c:v>733</c:v>
                </c:pt>
                <c:pt idx="534">
                  <c:v>734</c:v>
                </c:pt>
                <c:pt idx="535">
                  <c:v>735</c:v>
                </c:pt>
                <c:pt idx="536">
                  <c:v>736</c:v>
                </c:pt>
                <c:pt idx="537">
                  <c:v>737</c:v>
                </c:pt>
                <c:pt idx="538">
                  <c:v>738</c:v>
                </c:pt>
                <c:pt idx="539">
                  <c:v>739</c:v>
                </c:pt>
                <c:pt idx="540">
                  <c:v>740</c:v>
                </c:pt>
                <c:pt idx="541">
                  <c:v>741</c:v>
                </c:pt>
                <c:pt idx="542">
                  <c:v>742</c:v>
                </c:pt>
                <c:pt idx="543">
                  <c:v>743</c:v>
                </c:pt>
                <c:pt idx="544">
                  <c:v>744</c:v>
                </c:pt>
                <c:pt idx="545">
                  <c:v>745</c:v>
                </c:pt>
                <c:pt idx="546">
                  <c:v>746</c:v>
                </c:pt>
                <c:pt idx="547">
                  <c:v>747</c:v>
                </c:pt>
                <c:pt idx="548">
                  <c:v>748</c:v>
                </c:pt>
                <c:pt idx="549">
                  <c:v>749</c:v>
                </c:pt>
                <c:pt idx="550">
                  <c:v>750</c:v>
                </c:pt>
                <c:pt idx="551">
                  <c:v>751</c:v>
                </c:pt>
                <c:pt idx="552">
                  <c:v>752</c:v>
                </c:pt>
                <c:pt idx="553">
                  <c:v>753</c:v>
                </c:pt>
                <c:pt idx="554">
                  <c:v>754</c:v>
                </c:pt>
                <c:pt idx="555">
                  <c:v>755</c:v>
                </c:pt>
                <c:pt idx="556">
                  <c:v>756</c:v>
                </c:pt>
                <c:pt idx="557">
                  <c:v>757</c:v>
                </c:pt>
                <c:pt idx="558">
                  <c:v>758</c:v>
                </c:pt>
                <c:pt idx="559">
                  <c:v>759</c:v>
                </c:pt>
                <c:pt idx="560">
                  <c:v>760</c:v>
                </c:pt>
                <c:pt idx="561">
                  <c:v>761</c:v>
                </c:pt>
                <c:pt idx="562">
                  <c:v>762</c:v>
                </c:pt>
                <c:pt idx="563">
                  <c:v>763</c:v>
                </c:pt>
                <c:pt idx="564">
                  <c:v>764</c:v>
                </c:pt>
                <c:pt idx="565">
                  <c:v>765</c:v>
                </c:pt>
                <c:pt idx="566">
                  <c:v>766</c:v>
                </c:pt>
                <c:pt idx="567">
                  <c:v>767</c:v>
                </c:pt>
                <c:pt idx="568">
                  <c:v>768</c:v>
                </c:pt>
                <c:pt idx="569">
                  <c:v>769</c:v>
                </c:pt>
                <c:pt idx="570">
                  <c:v>770</c:v>
                </c:pt>
                <c:pt idx="571">
                  <c:v>771</c:v>
                </c:pt>
                <c:pt idx="572">
                  <c:v>772</c:v>
                </c:pt>
                <c:pt idx="573">
                  <c:v>773</c:v>
                </c:pt>
                <c:pt idx="574">
                  <c:v>774</c:v>
                </c:pt>
                <c:pt idx="575">
                  <c:v>775</c:v>
                </c:pt>
                <c:pt idx="576">
                  <c:v>776</c:v>
                </c:pt>
                <c:pt idx="577">
                  <c:v>777</c:v>
                </c:pt>
                <c:pt idx="578">
                  <c:v>778</c:v>
                </c:pt>
                <c:pt idx="579">
                  <c:v>779</c:v>
                </c:pt>
                <c:pt idx="580">
                  <c:v>780</c:v>
                </c:pt>
                <c:pt idx="581">
                  <c:v>781</c:v>
                </c:pt>
                <c:pt idx="582">
                  <c:v>782</c:v>
                </c:pt>
                <c:pt idx="583">
                  <c:v>783</c:v>
                </c:pt>
                <c:pt idx="584">
                  <c:v>784</c:v>
                </c:pt>
                <c:pt idx="585">
                  <c:v>785</c:v>
                </c:pt>
                <c:pt idx="586">
                  <c:v>786</c:v>
                </c:pt>
                <c:pt idx="587">
                  <c:v>787</c:v>
                </c:pt>
                <c:pt idx="588">
                  <c:v>788</c:v>
                </c:pt>
                <c:pt idx="589">
                  <c:v>789</c:v>
                </c:pt>
                <c:pt idx="590">
                  <c:v>790</c:v>
                </c:pt>
                <c:pt idx="591">
                  <c:v>791</c:v>
                </c:pt>
                <c:pt idx="592">
                  <c:v>792</c:v>
                </c:pt>
                <c:pt idx="593">
                  <c:v>793</c:v>
                </c:pt>
                <c:pt idx="594">
                  <c:v>794</c:v>
                </c:pt>
                <c:pt idx="595">
                  <c:v>795</c:v>
                </c:pt>
                <c:pt idx="596">
                  <c:v>796</c:v>
                </c:pt>
                <c:pt idx="597">
                  <c:v>797</c:v>
                </c:pt>
                <c:pt idx="598">
                  <c:v>798</c:v>
                </c:pt>
                <c:pt idx="599">
                  <c:v>799</c:v>
                </c:pt>
                <c:pt idx="600">
                  <c:v>800</c:v>
                </c:pt>
                <c:pt idx="601">
                  <c:v>801</c:v>
                </c:pt>
                <c:pt idx="602">
                  <c:v>802</c:v>
                </c:pt>
                <c:pt idx="603">
                  <c:v>803</c:v>
                </c:pt>
                <c:pt idx="604">
                  <c:v>804</c:v>
                </c:pt>
                <c:pt idx="605">
                  <c:v>805</c:v>
                </c:pt>
                <c:pt idx="606">
                  <c:v>806</c:v>
                </c:pt>
                <c:pt idx="607">
                  <c:v>807</c:v>
                </c:pt>
                <c:pt idx="608">
                  <c:v>808</c:v>
                </c:pt>
                <c:pt idx="609">
                  <c:v>809</c:v>
                </c:pt>
                <c:pt idx="610">
                  <c:v>810</c:v>
                </c:pt>
                <c:pt idx="611">
                  <c:v>811</c:v>
                </c:pt>
                <c:pt idx="612">
                  <c:v>812</c:v>
                </c:pt>
                <c:pt idx="613">
                  <c:v>813</c:v>
                </c:pt>
                <c:pt idx="614">
                  <c:v>814</c:v>
                </c:pt>
                <c:pt idx="615">
                  <c:v>815</c:v>
                </c:pt>
                <c:pt idx="616">
                  <c:v>816</c:v>
                </c:pt>
                <c:pt idx="617">
                  <c:v>817</c:v>
                </c:pt>
                <c:pt idx="618">
                  <c:v>818</c:v>
                </c:pt>
                <c:pt idx="619">
                  <c:v>819</c:v>
                </c:pt>
                <c:pt idx="620">
                  <c:v>820</c:v>
                </c:pt>
                <c:pt idx="621">
                  <c:v>821</c:v>
                </c:pt>
                <c:pt idx="622">
                  <c:v>822</c:v>
                </c:pt>
                <c:pt idx="623">
                  <c:v>823</c:v>
                </c:pt>
                <c:pt idx="624">
                  <c:v>824</c:v>
                </c:pt>
                <c:pt idx="625">
                  <c:v>825</c:v>
                </c:pt>
                <c:pt idx="626">
                  <c:v>826</c:v>
                </c:pt>
                <c:pt idx="627">
                  <c:v>827</c:v>
                </c:pt>
                <c:pt idx="628">
                  <c:v>828</c:v>
                </c:pt>
                <c:pt idx="629">
                  <c:v>829</c:v>
                </c:pt>
                <c:pt idx="630">
                  <c:v>830</c:v>
                </c:pt>
                <c:pt idx="631">
                  <c:v>831</c:v>
                </c:pt>
                <c:pt idx="632">
                  <c:v>832</c:v>
                </c:pt>
                <c:pt idx="633">
                  <c:v>833</c:v>
                </c:pt>
                <c:pt idx="634">
                  <c:v>834</c:v>
                </c:pt>
                <c:pt idx="635">
                  <c:v>835</c:v>
                </c:pt>
                <c:pt idx="636">
                  <c:v>836</c:v>
                </c:pt>
                <c:pt idx="637">
                  <c:v>837</c:v>
                </c:pt>
                <c:pt idx="638">
                  <c:v>838</c:v>
                </c:pt>
                <c:pt idx="639">
                  <c:v>839</c:v>
                </c:pt>
                <c:pt idx="640">
                  <c:v>840</c:v>
                </c:pt>
                <c:pt idx="641">
                  <c:v>841</c:v>
                </c:pt>
                <c:pt idx="642">
                  <c:v>842</c:v>
                </c:pt>
                <c:pt idx="643">
                  <c:v>843</c:v>
                </c:pt>
                <c:pt idx="644">
                  <c:v>844</c:v>
                </c:pt>
                <c:pt idx="645">
                  <c:v>845</c:v>
                </c:pt>
                <c:pt idx="646">
                  <c:v>846</c:v>
                </c:pt>
                <c:pt idx="647">
                  <c:v>847</c:v>
                </c:pt>
                <c:pt idx="648">
                  <c:v>848</c:v>
                </c:pt>
                <c:pt idx="649">
                  <c:v>849</c:v>
                </c:pt>
                <c:pt idx="650">
                  <c:v>850</c:v>
                </c:pt>
                <c:pt idx="651">
                  <c:v>851</c:v>
                </c:pt>
                <c:pt idx="652">
                  <c:v>852</c:v>
                </c:pt>
                <c:pt idx="653">
                  <c:v>853</c:v>
                </c:pt>
                <c:pt idx="654">
                  <c:v>854</c:v>
                </c:pt>
                <c:pt idx="655">
                  <c:v>855</c:v>
                </c:pt>
                <c:pt idx="656">
                  <c:v>856</c:v>
                </c:pt>
                <c:pt idx="657">
                  <c:v>857</c:v>
                </c:pt>
                <c:pt idx="658">
                  <c:v>858</c:v>
                </c:pt>
                <c:pt idx="659">
                  <c:v>859</c:v>
                </c:pt>
                <c:pt idx="660">
                  <c:v>860</c:v>
                </c:pt>
                <c:pt idx="661">
                  <c:v>861</c:v>
                </c:pt>
                <c:pt idx="662">
                  <c:v>862</c:v>
                </c:pt>
                <c:pt idx="663">
                  <c:v>863</c:v>
                </c:pt>
                <c:pt idx="664">
                  <c:v>864</c:v>
                </c:pt>
                <c:pt idx="665">
                  <c:v>865</c:v>
                </c:pt>
                <c:pt idx="666">
                  <c:v>866</c:v>
                </c:pt>
                <c:pt idx="667">
                  <c:v>867</c:v>
                </c:pt>
                <c:pt idx="668">
                  <c:v>868</c:v>
                </c:pt>
                <c:pt idx="669">
                  <c:v>869</c:v>
                </c:pt>
                <c:pt idx="670">
                  <c:v>870</c:v>
                </c:pt>
                <c:pt idx="671">
                  <c:v>871</c:v>
                </c:pt>
                <c:pt idx="672">
                  <c:v>872</c:v>
                </c:pt>
                <c:pt idx="673">
                  <c:v>873</c:v>
                </c:pt>
                <c:pt idx="674">
                  <c:v>874</c:v>
                </c:pt>
                <c:pt idx="675">
                  <c:v>875</c:v>
                </c:pt>
                <c:pt idx="676">
                  <c:v>876</c:v>
                </c:pt>
                <c:pt idx="677">
                  <c:v>877</c:v>
                </c:pt>
                <c:pt idx="678">
                  <c:v>878</c:v>
                </c:pt>
                <c:pt idx="679">
                  <c:v>879</c:v>
                </c:pt>
                <c:pt idx="680">
                  <c:v>880</c:v>
                </c:pt>
                <c:pt idx="681">
                  <c:v>881</c:v>
                </c:pt>
                <c:pt idx="682">
                  <c:v>882</c:v>
                </c:pt>
                <c:pt idx="683">
                  <c:v>883</c:v>
                </c:pt>
                <c:pt idx="684">
                  <c:v>884</c:v>
                </c:pt>
                <c:pt idx="685">
                  <c:v>885</c:v>
                </c:pt>
                <c:pt idx="686">
                  <c:v>886</c:v>
                </c:pt>
                <c:pt idx="687">
                  <c:v>887</c:v>
                </c:pt>
                <c:pt idx="688">
                  <c:v>888</c:v>
                </c:pt>
                <c:pt idx="689">
                  <c:v>889</c:v>
                </c:pt>
                <c:pt idx="690">
                  <c:v>890</c:v>
                </c:pt>
                <c:pt idx="691">
                  <c:v>891</c:v>
                </c:pt>
                <c:pt idx="692">
                  <c:v>892</c:v>
                </c:pt>
                <c:pt idx="693">
                  <c:v>893</c:v>
                </c:pt>
                <c:pt idx="694">
                  <c:v>894</c:v>
                </c:pt>
                <c:pt idx="695">
                  <c:v>895</c:v>
                </c:pt>
                <c:pt idx="696">
                  <c:v>896</c:v>
                </c:pt>
                <c:pt idx="697">
                  <c:v>897</c:v>
                </c:pt>
                <c:pt idx="698">
                  <c:v>898</c:v>
                </c:pt>
                <c:pt idx="699">
                  <c:v>899</c:v>
                </c:pt>
                <c:pt idx="700">
                  <c:v>900</c:v>
                </c:pt>
              </c:numCache>
            </c:numRef>
          </c:xVal>
          <c:yVal>
            <c:numRef>
              <c:f>Values!$B$39:$B$739</c:f>
              <c:numCache>
                <c:formatCode>0.000</c:formatCode>
                <c:ptCount val="7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0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0</c:v>
                </c:pt>
                <c:pt idx="246">
                  <c:v>0</c:v>
                </c:pt>
                <c:pt idx="247">
                  <c:v>0</c:v>
                </c:pt>
                <c:pt idx="248">
                  <c:v>0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0</c:v>
                </c:pt>
                <c:pt idx="254">
                  <c:v>0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0</c:v>
                </c:pt>
                <c:pt idx="268">
                  <c:v>0</c:v>
                </c:pt>
                <c:pt idx="269">
                  <c:v>0</c:v>
                </c:pt>
                <c:pt idx="270">
                  <c:v>0</c:v>
                </c:pt>
                <c:pt idx="271">
                  <c:v>0</c:v>
                </c:pt>
                <c:pt idx="272">
                  <c:v>0</c:v>
                </c:pt>
                <c:pt idx="273">
                  <c:v>0</c:v>
                </c:pt>
                <c:pt idx="274">
                  <c:v>0</c:v>
                </c:pt>
                <c:pt idx="275">
                  <c:v>0</c:v>
                </c:pt>
                <c:pt idx="276">
                  <c:v>0</c:v>
                </c:pt>
                <c:pt idx="277">
                  <c:v>0</c:v>
                </c:pt>
                <c:pt idx="278">
                  <c:v>0</c:v>
                </c:pt>
                <c:pt idx="279">
                  <c:v>0</c:v>
                </c:pt>
                <c:pt idx="280">
                  <c:v>0</c:v>
                </c:pt>
                <c:pt idx="281">
                  <c:v>0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0</c:v>
                </c:pt>
                <c:pt idx="287">
                  <c:v>0</c:v>
                </c:pt>
                <c:pt idx="288">
                  <c:v>0</c:v>
                </c:pt>
                <c:pt idx="289">
                  <c:v>0</c:v>
                </c:pt>
                <c:pt idx="290">
                  <c:v>0</c:v>
                </c:pt>
                <c:pt idx="291">
                  <c:v>0</c:v>
                </c:pt>
                <c:pt idx="292">
                  <c:v>0</c:v>
                </c:pt>
                <c:pt idx="293">
                  <c:v>0</c:v>
                </c:pt>
                <c:pt idx="294">
                  <c:v>0</c:v>
                </c:pt>
                <c:pt idx="295">
                  <c:v>0</c:v>
                </c:pt>
                <c:pt idx="296">
                  <c:v>0</c:v>
                </c:pt>
                <c:pt idx="297">
                  <c:v>0</c:v>
                </c:pt>
                <c:pt idx="298">
                  <c:v>0</c:v>
                </c:pt>
                <c:pt idx="299">
                  <c:v>0</c:v>
                </c:pt>
                <c:pt idx="300">
                  <c:v>0</c:v>
                </c:pt>
                <c:pt idx="301">
                  <c:v>0</c:v>
                </c:pt>
                <c:pt idx="302">
                  <c:v>0</c:v>
                </c:pt>
                <c:pt idx="303">
                  <c:v>0</c:v>
                </c:pt>
                <c:pt idx="304">
                  <c:v>0</c:v>
                </c:pt>
                <c:pt idx="305">
                  <c:v>0</c:v>
                </c:pt>
                <c:pt idx="306">
                  <c:v>0</c:v>
                </c:pt>
                <c:pt idx="307">
                  <c:v>0</c:v>
                </c:pt>
                <c:pt idx="308">
                  <c:v>0</c:v>
                </c:pt>
                <c:pt idx="309">
                  <c:v>0</c:v>
                </c:pt>
                <c:pt idx="310">
                  <c:v>0</c:v>
                </c:pt>
                <c:pt idx="311">
                  <c:v>0</c:v>
                </c:pt>
                <c:pt idx="312">
                  <c:v>0</c:v>
                </c:pt>
                <c:pt idx="313">
                  <c:v>0</c:v>
                </c:pt>
                <c:pt idx="314">
                  <c:v>0</c:v>
                </c:pt>
                <c:pt idx="315">
                  <c:v>0</c:v>
                </c:pt>
                <c:pt idx="316">
                  <c:v>0</c:v>
                </c:pt>
                <c:pt idx="317">
                  <c:v>0</c:v>
                </c:pt>
                <c:pt idx="318">
                  <c:v>0</c:v>
                </c:pt>
                <c:pt idx="319">
                  <c:v>0</c:v>
                </c:pt>
                <c:pt idx="320">
                  <c:v>0</c:v>
                </c:pt>
                <c:pt idx="321">
                  <c:v>0</c:v>
                </c:pt>
                <c:pt idx="322">
                  <c:v>0</c:v>
                </c:pt>
                <c:pt idx="323">
                  <c:v>0</c:v>
                </c:pt>
                <c:pt idx="324">
                  <c:v>0</c:v>
                </c:pt>
                <c:pt idx="325">
                  <c:v>0</c:v>
                </c:pt>
                <c:pt idx="326">
                  <c:v>0</c:v>
                </c:pt>
                <c:pt idx="327">
                  <c:v>0</c:v>
                </c:pt>
                <c:pt idx="328">
                  <c:v>0</c:v>
                </c:pt>
                <c:pt idx="329">
                  <c:v>0</c:v>
                </c:pt>
                <c:pt idx="330">
                  <c:v>0</c:v>
                </c:pt>
                <c:pt idx="331">
                  <c:v>0</c:v>
                </c:pt>
                <c:pt idx="332">
                  <c:v>0</c:v>
                </c:pt>
                <c:pt idx="333">
                  <c:v>0</c:v>
                </c:pt>
                <c:pt idx="334">
                  <c:v>0</c:v>
                </c:pt>
                <c:pt idx="335">
                  <c:v>0</c:v>
                </c:pt>
                <c:pt idx="336">
                  <c:v>0</c:v>
                </c:pt>
                <c:pt idx="337">
                  <c:v>0</c:v>
                </c:pt>
                <c:pt idx="338">
                  <c:v>0</c:v>
                </c:pt>
                <c:pt idx="339">
                  <c:v>0</c:v>
                </c:pt>
                <c:pt idx="340">
                  <c:v>0</c:v>
                </c:pt>
                <c:pt idx="341">
                  <c:v>0</c:v>
                </c:pt>
                <c:pt idx="342">
                  <c:v>0</c:v>
                </c:pt>
                <c:pt idx="343">
                  <c:v>0</c:v>
                </c:pt>
                <c:pt idx="344">
                  <c:v>0</c:v>
                </c:pt>
                <c:pt idx="345">
                  <c:v>0</c:v>
                </c:pt>
                <c:pt idx="346">
                  <c:v>0</c:v>
                </c:pt>
                <c:pt idx="347">
                  <c:v>0</c:v>
                </c:pt>
                <c:pt idx="348">
                  <c:v>0</c:v>
                </c:pt>
                <c:pt idx="349">
                  <c:v>0</c:v>
                </c:pt>
                <c:pt idx="350">
                  <c:v>0</c:v>
                </c:pt>
                <c:pt idx="351">
                  <c:v>0</c:v>
                </c:pt>
                <c:pt idx="352">
                  <c:v>0</c:v>
                </c:pt>
                <c:pt idx="353">
                  <c:v>0</c:v>
                </c:pt>
                <c:pt idx="354">
                  <c:v>0</c:v>
                </c:pt>
                <c:pt idx="355">
                  <c:v>0</c:v>
                </c:pt>
                <c:pt idx="356">
                  <c:v>0</c:v>
                </c:pt>
                <c:pt idx="357">
                  <c:v>0</c:v>
                </c:pt>
                <c:pt idx="358">
                  <c:v>0</c:v>
                </c:pt>
                <c:pt idx="359">
                  <c:v>0</c:v>
                </c:pt>
                <c:pt idx="360">
                  <c:v>0</c:v>
                </c:pt>
                <c:pt idx="361">
                  <c:v>0</c:v>
                </c:pt>
                <c:pt idx="362">
                  <c:v>0</c:v>
                </c:pt>
                <c:pt idx="363">
                  <c:v>0</c:v>
                </c:pt>
                <c:pt idx="364">
                  <c:v>0</c:v>
                </c:pt>
                <c:pt idx="365">
                  <c:v>0</c:v>
                </c:pt>
                <c:pt idx="366">
                  <c:v>0</c:v>
                </c:pt>
                <c:pt idx="367">
                  <c:v>0</c:v>
                </c:pt>
                <c:pt idx="368">
                  <c:v>0</c:v>
                </c:pt>
                <c:pt idx="369">
                  <c:v>0</c:v>
                </c:pt>
                <c:pt idx="370">
                  <c:v>0</c:v>
                </c:pt>
                <c:pt idx="371">
                  <c:v>0</c:v>
                </c:pt>
                <c:pt idx="372">
                  <c:v>0</c:v>
                </c:pt>
                <c:pt idx="373">
                  <c:v>0</c:v>
                </c:pt>
                <c:pt idx="374">
                  <c:v>0</c:v>
                </c:pt>
                <c:pt idx="375">
                  <c:v>0</c:v>
                </c:pt>
                <c:pt idx="376">
                  <c:v>0</c:v>
                </c:pt>
                <c:pt idx="377">
                  <c:v>0</c:v>
                </c:pt>
                <c:pt idx="378">
                  <c:v>0</c:v>
                </c:pt>
                <c:pt idx="379">
                  <c:v>0</c:v>
                </c:pt>
                <c:pt idx="380">
                  <c:v>0</c:v>
                </c:pt>
                <c:pt idx="381">
                  <c:v>0</c:v>
                </c:pt>
                <c:pt idx="382">
                  <c:v>0</c:v>
                </c:pt>
                <c:pt idx="383">
                  <c:v>0</c:v>
                </c:pt>
                <c:pt idx="384">
                  <c:v>0</c:v>
                </c:pt>
                <c:pt idx="385">
                  <c:v>0</c:v>
                </c:pt>
                <c:pt idx="386">
                  <c:v>0</c:v>
                </c:pt>
                <c:pt idx="387">
                  <c:v>0</c:v>
                </c:pt>
                <c:pt idx="388">
                  <c:v>0</c:v>
                </c:pt>
                <c:pt idx="389">
                  <c:v>0</c:v>
                </c:pt>
                <c:pt idx="390">
                  <c:v>0</c:v>
                </c:pt>
                <c:pt idx="391">
                  <c:v>0</c:v>
                </c:pt>
                <c:pt idx="392">
                  <c:v>0</c:v>
                </c:pt>
                <c:pt idx="393">
                  <c:v>0</c:v>
                </c:pt>
                <c:pt idx="394">
                  <c:v>0</c:v>
                </c:pt>
                <c:pt idx="395">
                  <c:v>0</c:v>
                </c:pt>
                <c:pt idx="396">
                  <c:v>0</c:v>
                </c:pt>
                <c:pt idx="397">
                  <c:v>0</c:v>
                </c:pt>
                <c:pt idx="398">
                  <c:v>0</c:v>
                </c:pt>
                <c:pt idx="399">
                  <c:v>0</c:v>
                </c:pt>
                <c:pt idx="400">
                  <c:v>0</c:v>
                </c:pt>
                <c:pt idx="401">
                  <c:v>0</c:v>
                </c:pt>
                <c:pt idx="402">
                  <c:v>0</c:v>
                </c:pt>
                <c:pt idx="403">
                  <c:v>0</c:v>
                </c:pt>
                <c:pt idx="404">
                  <c:v>0</c:v>
                </c:pt>
                <c:pt idx="405">
                  <c:v>0</c:v>
                </c:pt>
                <c:pt idx="406">
                  <c:v>0</c:v>
                </c:pt>
                <c:pt idx="407">
                  <c:v>0</c:v>
                </c:pt>
                <c:pt idx="408">
                  <c:v>0</c:v>
                </c:pt>
                <c:pt idx="409">
                  <c:v>0</c:v>
                </c:pt>
                <c:pt idx="410">
                  <c:v>0</c:v>
                </c:pt>
                <c:pt idx="411">
                  <c:v>0</c:v>
                </c:pt>
                <c:pt idx="412">
                  <c:v>0</c:v>
                </c:pt>
                <c:pt idx="413">
                  <c:v>0</c:v>
                </c:pt>
                <c:pt idx="414">
                  <c:v>0</c:v>
                </c:pt>
                <c:pt idx="415">
                  <c:v>0</c:v>
                </c:pt>
                <c:pt idx="416">
                  <c:v>0</c:v>
                </c:pt>
                <c:pt idx="417">
                  <c:v>0</c:v>
                </c:pt>
                <c:pt idx="418">
                  <c:v>0</c:v>
                </c:pt>
                <c:pt idx="419">
                  <c:v>0</c:v>
                </c:pt>
                <c:pt idx="420">
                  <c:v>0</c:v>
                </c:pt>
                <c:pt idx="421">
                  <c:v>0</c:v>
                </c:pt>
                <c:pt idx="422">
                  <c:v>0</c:v>
                </c:pt>
                <c:pt idx="423">
                  <c:v>0</c:v>
                </c:pt>
                <c:pt idx="424">
                  <c:v>0</c:v>
                </c:pt>
                <c:pt idx="425">
                  <c:v>0</c:v>
                </c:pt>
                <c:pt idx="426">
                  <c:v>0</c:v>
                </c:pt>
                <c:pt idx="427">
                  <c:v>0</c:v>
                </c:pt>
                <c:pt idx="428">
                  <c:v>0</c:v>
                </c:pt>
                <c:pt idx="429">
                  <c:v>0</c:v>
                </c:pt>
                <c:pt idx="430">
                  <c:v>0</c:v>
                </c:pt>
                <c:pt idx="431">
                  <c:v>0</c:v>
                </c:pt>
                <c:pt idx="432">
                  <c:v>0</c:v>
                </c:pt>
                <c:pt idx="433">
                  <c:v>0</c:v>
                </c:pt>
                <c:pt idx="434">
                  <c:v>0</c:v>
                </c:pt>
                <c:pt idx="435">
                  <c:v>0</c:v>
                </c:pt>
                <c:pt idx="436">
                  <c:v>0</c:v>
                </c:pt>
                <c:pt idx="437">
                  <c:v>0</c:v>
                </c:pt>
                <c:pt idx="438">
                  <c:v>0</c:v>
                </c:pt>
                <c:pt idx="439">
                  <c:v>0</c:v>
                </c:pt>
                <c:pt idx="440">
                  <c:v>0</c:v>
                </c:pt>
                <c:pt idx="441">
                  <c:v>0</c:v>
                </c:pt>
                <c:pt idx="442">
                  <c:v>0</c:v>
                </c:pt>
                <c:pt idx="443">
                  <c:v>0</c:v>
                </c:pt>
                <c:pt idx="444">
                  <c:v>0</c:v>
                </c:pt>
                <c:pt idx="445">
                  <c:v>0</c:v>
                </c:pt>
                <c:pt idx="446">
                  <c:v>0</c:v>
                </c:pt>
                <c:pt idx="447">
                  <c:v>0</c:v>
                </c:pt>
                <c:pt idx="448">
                  <c:v>0</c:v>
                </c:pt>
                <c:pt idx="449">
                  <c:v>0</c:v>
                </c:pt>
                <c:pt idx="450">
                  <c:v>0</c:v>
                </c:pt>
                <c:pt idx="451">
                  <c:v>0</c:v>
                </c:pt>
                <c:pt idx="452">
                  <c:v>0</c:v>
                </c:pt>
                <c:pt idx="453">
                  <c:v>0</c:v>
                </c:pt>
                <c:pt idx="454">
                  <c:v>0</c:v>
                </c:pt>
                <c:pt idx="455">
                  <c:v>0</c:v>
                </c:pt>
                <c:pt idx="456">
                  <c:v>0</c:v>
                </c:pt>
                <c:pt idx="457">
                  <c:v>0</c:v>
                </c:pt>
                <c:pt idx="458">
                  <c:v>0</c:v>
                </c:pt>
                <c:pt idx="459">
                  <c:v>0</c:v>
                </c:pt>
                <c:pt idx="460">
                  <c:v>0</c:v>
                </c:pt>
                <c:pt idx="461">
                  <c:v>0</c:v>
                </c:pt>
                <c:pt idx="462">
                  <c:v>0</c:v>
                </c:pt>
                <c:pt idx="463">
                  <c:v>0</c:v>
                </c:pt>
                <c:pt idx="464">
                  <c:v>0</c:v>
                </c:pt>
                <c:pt idx="465">
                  <c:v>0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0</c:v>
                </c:pt>
                <c:pt idx="470">
                  <c:v>0</c:v>
                </c:pt>
                <c:pt idx="471">
                  <c:v>0</c:v>
                </c:pt>
                <c:pt idx="472">
                  <c:v>0</c:v>
                </c:pt>
                <c:pt idx="473">
                  <c:v>0</c:v>
                </c:pt>
                <c:pt idx="474">
                  <c:v>0</c:v>
                </c:pt>
                <c:pt idx="475">
                  <c:v>0</c:v>
                </c:pt>
                <c:pt idx="476">
                  <c:v>0</c:v>
                </c:pt>
                <c:pt idx="477">
                  <c:v>0</c:v>
                </c:pt>
                <c:pt idx="478">
                  <c:v>0</c:v>
                </c:pt>
                <c:pt idx="479">
                  <c:v>0</c:v>
                </c:pt>
                <c:pt idx="480">
                  <c:v>0</c:v>
                </c:pt>
                <c:pt idx="481">
                  <c:v>0</c:v>
                </c:pt>
                <c:pt idx="482">
                  <c:v>0</c:v>
                </c:pt>
                <c:pt idx="483">
                  <c:v>0</c:v>
                </c:pt>
                <c:pt idx="484">
                  <c:v>0</c:v>
                </c:pt>
                <c:pt idx="485">
                  <c:v>0</c:v>
                </c:pt>
                <c:pt idx="486">
                  <c:v>0</c:v>
                </c:pt>
                <c:pt idx="487">
                  <c:v>0</c:v>
                </c:pt>
                <c:pt idx="488">
                  <c:v>0</c:v>
                </c:pt>
                <c:pt idx="489">
                  <c:v>0</c:v>
                </c:pt>
                <c:pt idx="490">
                  <c:v>0</c:v>
                </c:pt>
                <c:pt idx="491">
                  <c:v>0</c:v>
                </c:pt>
                <c:pt idx="492">
                  <c:v>0</c:v>
                </c:pt>
                <c:pt idx="493">
                  <c:v>0</c:v>
                </c:pt>
                <c:pt idx="494">
                  <c:v>0</c:v>
                </c:pt>
                <c:pt idx="495">
                  <c:v>0</c:v>
                </c:pt>
                <c:pt idx="496">
                  <c:v>0</c:v>
                </c:pt>
                <c:pt idx="497">
                  <c:v>0</c:v>
                </c:pt>
                <c:pt idx="498">
                  <c:v>0</c:v>
                </c:pt>
                <c:pt idx="499">
                  <c:v>0</c:v>
                </c:pt>
                <c:pt idx="500">
                  <c:v>0</c:v>
                </c:pt>
                <c:pt idx="501">
                  <c:v>0</c:v>
                </c:pt>
                <c:pt idx="502">
                  <c:v>0</c:v>
                </c:pt>
                <c:pt idx="503">
                  <c:v>0</c:v>
                </c:pt>
                <c:pt idx="504">
                  <c:v>0</c:v>
                </c:pt>
                <c:pt idx="505">
                  <c:v>0</c:v>
                </c:pt>
                <c:pt idx="506">
                  <c:v>0</c:v>
                </c:pt>
                <c:pt idx="507">
                  <c:v>0</c:v>
                </c:pt>
                <c:pt idx="508">
                  <c:v>0</c:v>
                </c:pt>
                <c:pt idx="509">
                  <c:v>0</c:v>
                </c:pt>
                <c:pt idx="510">
                  <c:v>0</c:v>
                </c:pt>
                <c:pt idx="511">
                  <c:v>0</c:v>
                </c:pt>
                <c:pt idx="512">
                  <c:v>0</c:v>
                </c:pt>
                <c:pt idx="513">
                  <c:v>0</c:v>
                </c:pt>
                <c:pt idx="514">
                  <c:v>0</c:v>
                </c:pt>
                <c:pt idx="515">
                  <c:v>0</c:v>
                </c:pt>
                <c:pt idx="516">
                  <c:v>0</c:v>
                </c:pt>
                <c:pt idx="517">
                  <c:v>0</c:v>
                </c:pt>
                <c:pt idx="518">
                  <c:v>0</c:v>
                </c:pt>
                <c:pt idx="519">
                  <c:v>0</c:v>
                </c:pt>
                <c:pt idx="520">
                  <c:v>0</c:v>
                </c:pt>
                <c:pt idx="521">
                  <c:v>0</c:v>
                </c:pt>
                <c:pt idx="522">
                  <c:v>0</c:v>
                </c:pt>
                <c:pt idx="523">
                  <c:v>0</c:v>
                </c:pt>
                <c:pt idx="524">
                  <c:v>0</c:v>
                </c:pt>
                <c:pt idx="525">
                  <c:v>0</c:v>
                </c:pt>
                <c:pt idx="526">
                  <c:v>0</c:v>
                </c:pt>
                <c:pt idx="527">
                  <c:v>0</c:v>
                </c:pt>
                <c:pt idx="528">
                  <c:v>0</c:v>
                </c:pt>
                <c:pt idx="529">
                  <c:v>0</c:v>
                </c:pt>
                <c:pt idx="530">
                  <c:v>0</c:v>
                </c:pt>
                <c:pt idx="531">
                  <c:v>0</c:v>
                </c:pt>
                <c:pt idx="532">
                  <c:v>0</c:v>
                </c:pt>
                <c:pt idx="533">
                  <c:v>0</c:v>
                </c:pt>
                <c:pt idx="534">
                  <c:v>0</c:v>
                </c:pt>
                <c:pt idx="535">
                  <c:v>0</c:v>
                </c:pt>
                <c:pt idx="536">
                  <c:v>0</c:v>
                </c:pt>
                <c:pt idx="537">
                  <c:v>0</c:v>
                </c:pt>
                <c:pt idx="538">
                  <c:v>0</c:v>
                </c:pt>
                <c:pt idx="539">
                  <c:v>0</c:v>
                </c:pt>
                <c:pt idx="540">
                  <c:v>0</c:v>
                </c:pt>
                <c:pt idx="541">
                  <c:v>0</c:v>
                </c:pt>
                <c:pt idx="542">
                  <c:v>0</c:v>
                </c:pt>
                <c:pt idx="543">
                  <c:v>0</c:v>
                </c:pt>
                <c:pt idx="544">
                  <c:v>0</c:v>
                </c:pt>
                <c:pt idx="545">
                  <c:v>0</c:v>
                </c:pt>
                <c:pt idx="546">
                  <c:v>0</c:v>
                </c:pt>
                <c:pt idx="547">
                  <c:v>0</c:v>
                </c:pt>
                <c:pt idx="548">
                  <c:v>0</c:v>
                </c:pt>
                <c:pt idx="549">
                  <c:v>0</c:v>
                </c:pt>
                <c:pt idx="550">
                  <c:v>0</c:v>
                </c:pt>
                <c:pt idx="551">
                  <c:v>0</c:v>
                </c:pt>
                <c:pt idx="552">
                  <c:v>0</c:v>
                </c:pt>
                <c:pt idx="553">
                  <c:v>0</c:v>
                </c:pt>
                <c:pt idx="554">
                  <c:v>0</c:v>
                </c:pt>
                <c:pt idx="555">
                  <c:v>0</c:v>
                </c:pt>
                <c:pt idx="556">
                  <c:v>0</c:v>
                </c:pt>
                <c:pt idx="557">
                  <c:v>0</c:v>
                </c:pt>
                <c:pt idx="558">
                  <c:v>0</c:v>
                </c:pt>
                <c:pt idx="559">
                  <c:v>0</c:v>
                </c:pt>
                <c:pt idx="560">
                  <c:v>0</c:v>
                </c:pt>
                <c:pt idx="561">
                  <c:v>0</c:v>
                </c:pt>
                <c:pt idx="562">
                  <c:v>0</c:v>
                </c:pt>
                <c:pt idx="563">
                  <c:v>0</c:v>
                </c:pt>
                <c:pt idx="564">
                  <c:v>0</c:v>
                </c:pt>
                <c:pt idx="565">
                  <c:v>0</c:v>
                </c:pt>
                <c:pt idx="566">
                  <c:v>0</c:v>
                </c:pt>
                <c:pt idx="567">
                  <c:v>0</c:v>
                </c:pt>
                <c:pt idx="568">
                  <c:v>0</c:v>
                </c:pt>
                <c:pt idx="569">
                  <c:v>0</c:v>
                </c:pt>
                <c:pt idx="570">
                  <c:v>0</c:v>
                </c:pt>
                <c:pt idx="571">
                  <c:v>0</c:v>
                </c:pt>
                <c:pt idx="572">
                  <c:v>0</c:v>
                </c:pt>
                <c:pt idx="573">
                  <c:v>0</c:v>
                </c:pt>
                <c:pt idx="574">
                  <c:v>0</c:v>
                </c:pt>
                <c:pt idx="575">
                  <c:v>0</c:v>
                </c:pt>
                <c:pt idx="576">
                  <c:v>0</c:v>
                </c:pt>
                <c:pt idx="577">
                  <c:v>0</c:v>
                </c:pt>
                <c:pt idx="578">
                  <c:v>0</c:v>
                </c:pt>
                <c:pt idx="579">
                  <c:v>0</c:v>
                </c:pt>
                <c:pt idx="580">
                  <c:v>0</c:v>
                </c:pt>
                <c:pt idx="581">
                  <c:v>0</c:v>
                </c:pt>
                <c:pt idx="582">
                  <c:v>0</c:v>
                </c:pt>
                <c:pt idx="583">
                  <c:v>0</c:v>
                </c:pt>
                <c:pt idx="584">
                  <c:v>0</c:v>
                </c:pt>
                <c:pt idx="585">
                  <c:v>0</c:v>
                </c:pt>
                <c:pt idx="586">
                  <c:v>0</c:v>
                </c:pt>
                <c:pt idx="587">
                  <c:v>0</c:v>
                </c:pt>
                <c:pt idx="588">
                  <c:v>0</c:v>
                </c:pt>
                <c:pt idx="589">
                  <c:v>0</c:v>
                </c:pt>
                <c:pt idx="590">
                  <c:v>0</c:v>
                </c:pt>
                <c:pt idx="591">
                  <c:v>0</c:v>
                </c:pt>
                <c:pt idx="592">
                  <c:v>0</c:v>
                </c:pt>
                <c:pt idx="593">
                  <c:v>0</c:v>
                </c:pt>
                <c:pt idx="594">
                  <c:v>0</c:v>
                </c:pt>
                <c:pt idx="595">
                  <c:v>0</c:v>
                </c:pt>
                <c:pt idx="596">
                  <c:v>0</c:v>
                </c:pt>
                <c:pt idx="597">
                  <c:v>0</c:v>
                </c:pt>
                <c:pt idx="598">
                  <c:v>0</c:v>
                </c:pt>
                <c:pt idx="599">
                  <c:v>0</c:v>
                </c:pt>
                <c:pt idx="600">
                  <c:v>0</c:v>
                </c:pt>
                <c:pt idx="601">
                  <c:v>0</c:v>
                </c:pt>
                <c:pt idx="602">
                  <c:v>0</c:v>
                </c:pt>
                <c:pt idx="603">
                  <c:v>0</c:v>
                </c:pt>
                <c:pt idx="604">
                  <c:v>0</c:v>
                </c:pt>
                <c:pt idx="605">
                  <c:v>0</c:v>
                </c:pt>
                <c:pt idx="606">
                  <c:v>0</c:v>
                </c:pt>
                <c:pt idx="607">
                  <c:v>0</c:v>
                </c:pt>
                <c:pt idx="608">
                  <c:v>0</c:v>
                </c:pt>
                <c:pt idx="609">
                  <c:v>0</c:v>
                </c:pt>
                <c:pt idx="610">
                  <c:v>0</c:v>
                </c:pt>
                <c:pt idx="611">
                  <c:v>0</c:v>
                </c:pt>
                <c:pt idx="612">
                  <c:v>0</c:v>
                </c:pt>
                <c:pt idx="613">
                  <c:v>0</c:v>
                </c:pt>
                <c:pt idx="614">
                  <c:v>0</c:v>
                </c:pt>
                <c:pt idx="615">
                  <c:v>0</c:v>
                </c:pt>
                <c:pt idx="616">
                  <c:v>0</c:v>
                </c:pt>
                <c:pt idx="617">
                  <c:v>0</c:v>
                </c:pt>
                <c:pt idx="618">
                  <c:v>0</c:v>
                </c:pt>
                <c:pt idx="619">
                  <c:v>0</c:v>
                </c:pt>
                <c:pt idx="620">
                  <c:v>0</c:v>
                </c:pt>
                <c:pt idx="621">
                  <c:v>0</c:v>
                </c:pt>
                <c:pt idx="622">
                  <c:v>0</c:v>
                </c:pt>
                <c:pt idx="623">
                  <c:v>0</c:v>
                </c:pt>
                <c:pt idx="624">
                  <c:v>0</c:v>
                </c:pt>
                <c:pt idx="625">
                  <c:v>0</c:v>
                </c:pt>
                <c:pt idx="626">
                  <c:v>0</c:v>
                </c:pt>
                <c:pt idx="627">
                  <c:v>0</c:v>
                </c:pt>
                <c:pt idx="628">
                  <c:v>0</c:v>
                </c:pt>
                <c:pt idx="629">
                  <c:v>0</c:v>
                </c:pt>
                <c:pt idx="630">
                  <c:v>0</c:v>
                </c:pt>
                <c:pt idx="631">
                  <c:v>0</c:v>
                </c:pt>
                <c:pt idx="632">
                  <c:v>0</c:v>
                </c:pt>
                <c:pt idx="633">
                  <c:v>0</c:v>
                </c:pt>
                <c:pt idx="634">
                  <c:v>0</c:v>
                </c:pt>
                <c:pt idx="635">
                  <c:v>0</c:v>
                </c:pt>
                <c:pt idx="636">
                  <c:v>0</c:v>
                </c:pt>
                <c:pt idx="637">
                  <c:v>0</c:v>
                </c:pt>
                <c:pt idx="638">
                  <c:v>0</c:v>
                </c:pt>
                <c:pt idx="639">
                  <c:v>0</c:v>
                </c:pt>
                <c:pt idx="640">
                  <c:v>0</c:v>
                </c:pt>
                <c:pt idx="641">
                  <c:v>0</c:v>
                </c:pt>
                <c:pt idx="642">
                  <c:v>0</c:v>
                </c:pt>
                <c:pt idx="643">
                  <c:v>0</c:v>
                </c:pt>
                <c:pt idx="644">
                  <c:v>0</c:v>
                </c:pt>
                <c:pt idx="645">
                  <c:v>0</c:v>
                </c:pt>
                <c:pt idx="646">
                  <c:v>0</c:v>
                </c:pt>
                <c:pt idx="647">
                  <c:v>0</c:v>
                </c:pt>
                <c:pt idx="648">
                  <c:v>0</c:v>
                </c:pt>
                <c:pt idx="649">
                  <c:v>0</c:v>
                </c:pt>
                <c:pt idx="650">
                  <c:v>0</c:v>
                </c:pt>
                <c:pt idx="651">
                  <c:v>0</c:v>
                </c:pt>
                <c:pt idx="652">
                  <c:v>0</c:v>
                </c:pt>
                <c:pt idx="653">
                  <c:v>0</c:v>
                </c:pt>
                <c:pt idx="654">
                  <c:v>0</c:v>
                </c:pt>
                <c:pt idx="655">
                  <c:v>0</c:v>
                </c:pt>
                <c:pt idx="656">
                  <c:v>0</c:v>
                </c:pt>
                <c:pt idx="657">
                  <c:v>0</c:v>
                </c:pt>
                <c:pt idx="658">
                  <c:v>0</c:v>
                </c:pt>
                <c:pt idx="659">
                  <c:v>0</c:v>
                </c:pt>
                <c:pt idx="660">
                  <c:v>0</c:v>
                </c:pt>
                <c:pt idx="661">
                  <c:v>0</c:v>
                </c:pt>
                <c:pt idx="662">
                  <c:v>0</c:v>
                </c:pt>
                <c:pt idx="663">
                  <c:v>0</c:v>
                </c:pt>
                <c:pt idx="664">
                  <c:v>0</c:v>
                </c:pt>
                <c:pt idx="665">
                  <c:v>0</c:v>
                </c:pt>
                <c:pt idx="666">
                  <c:v>0</c:v>
                </c:pt>
                <c:pt idx="667">
                  <c:v>0</c:v>
                </c:pt>
                <c:pt idx="668">
                  <c:v>0</c:v>
                </c:pt>
                <c:pt idx="669">
                  <c:v>0</c:v>
                </c:pt>
                <c:pt idx="670">
                  <c:v>0</c:v>
                </c:pt>
                <c:pt idx="671">
                  <c:v>0</c:v>
                </c:pt>
                <c:pt idx="672">
                  <c:v>0</c:v>
                </c:pt>
                <c:pt idx="673">
                  <c:v>0</c:v>
                </c:pt>
                <c:pt idx="674">
                  <c:v>0</c:v>
                </c:pt>
                <c:pt idx="675">
                  <c:v>0</c:v>
                </c:pt>
                <c:pt idx="676">
                  <c:v>0</c:v>
                </c:pt>
                <c:pt idx="677">
                  <c:v>0</c:v>
                </c:pt>
                <c:pt idx="678">
                  <c:v>0</c:v>
                </c:pt>
                <c:pt idx="679">
                  <c:v>0</c:v>
                </c:pt>
                <c:pt idx="680">
                  <c:v>0</c:v>
                </c:pt>
                <c:pt idx="681">
                  <c:v>0</c:v>
                </c:pt>
                <c:pt idx="682">
                  <c:v>0</c:v>
                </c:pt>
                <c:pt idx="683">
                  <c:v>0</c:v>
                </c:pt>
                <c:pt idx="684">
                  <c:v>0</c:v>
                </c:pt>
                <c:pt idx="685">
                  <c:v>0</c:v>
                </c:pt>
                <c:pt idx="686">
                  <c:v>0</c:v>
                </c:pt>
                <c:pt idx="687">
                  <c:v>0</c:v>
                </c:pt>
                <c:pt idx="688">
                  <c:v>0</c:v>
                </c:pt>
                <c:pt idx="689">
                  <c:v>0</c:v>
                </c:pt>
                <c:pt idx="690">
                  <c:v>0</c:v>
                </c:pt>
                <c:pt idx="691">
                  <c:v>0</c:v>
                </c:pt>
                <c:pt idx="692">
                  <c:v>0</c:v>
                </c:pt>
                <c:pt idx="693">
                  <c:v>0</c:v>
                </c:pt>
                <c:pt idx="694">
                  <c:v>0</c:v>
                </c:pt>
                <c:pt idx="695">
                  <c:v>0</c:v>
                </c:pt>
                <c:pt idx="696">
                  <c:v>0</c:v>
                </c:pt>
                <c:pt idx="697">
                  <c:v>0</c:v>
                </c:pt>
                <c:pt idx="698">
                  <c:v>0</c:v>
                </c:pt>
                <c:pt idx="699">
                  <c:v>0</c:v>
                </c:pt>
                <c:pt idx="700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649-467B-A906-11C89ABF6191}"/>
            </c:ext>
          </c:extLst>
        </c:ser>
        <c:ser>
          <c:idx val="1"/>
          <c:order val="1"/>
          <c:tx>
            <c:v>PBS</c:v>
          </c:tx>
          <c:marker>
            <c:symbol val="none"/>
          </c:marker>
          <c:xVal>
            <c:numRef>
              <c:f>Values!$A$39:$A$739</c:f>
              <c:numCache>
                <c:formatCode>0</c:formatCode>
                <c:ptCount val="701"/>
                <c:pt idx="0">
                  <c:v>200</c:v>
                </c:pt>
                <c:pt idx="1">
                  <c:v>201</c:v>
                </c:pt>
                <c:pt idx="2">
                  <c:v>202</c:v>
                </c:pt>
                <c:pt idx="3">
                  <c:v>203</c:v>
                </c:pt>
                <c:pt idx="4">
                  <c:v>204</c:v>
                </c:pt>
                <c:pt idx="5">
                  <c:v>205</c:v>
                </c:pt>
                <c:pt idx="6">
                  <c:v>206</c:v>
                </c:pt>
                <c:pt idx="7">
                  <c:v>207</c:v>
                </c:pt>
                <c:pt idx="8">
                  <c:v>208</c:v>
                </c:pt>
                <c:pt idx="9">
                  <c:v>209</c:v>
                </c:pt>
                <c:pt idx="10">
                  <c:v>210</c:v>
                </c:pt>
                <c:pt idx="11">
                  <c:v>211</c:v>
                </c:pt>
                <c:pt idx="12">
                  <c:v>212</c:v>
                </c:pt>
                <c:pt idx="13">
                  <c:v>213</c:v>
                </c:pt>
                <c:pt idx="14">
                  <c:v>214</c:v>
                </c:pt>
                <c:pt idx="15">
                  <c:v>215</c:v>
                </c:pt>
                <c:pt idx="16">
                  <c:v>216</c:v>
                </c:pt>
                <c:pt idx="17">
                  <c:v>217</c:v>
                </c:pt>
                <c:pt idx="18">
                  <c:v>218</c:v>
                </c:pt>
                <c:pt idx="19">
                  <c:v>219</c:v>
                </c:pt>
                <c:pt idx="20">
                  <c:v>220</c:v>
                </c:pt>
                <c:pt idx="21">
                  <c:v>221</c:v>
                </c:pt>
                <c:pt idx="22">
                  <c:v>222</c:v>
                </c:pt>
                <c:pt idx="23">
                  <c:v>223</c:v>
                </c:pt>
                <c:pt idx="24">
                  <c:v>224</c:v>
                </c:pt>
                <c:pt idx="25">
                  <c:v>225</c:v>
                </c:pt>
                <c:pt idx="26">
                  <c:v>226</c:v>
                </c:pt>
                <c:pt idx="27">
                  <c:v>227</c:v>
                </c:pt>
                <c:pt idx="28">
                  <c:v>228</c:v>
                </c:pt>
                <c:pt idx="29">
                  <c:v>229</c:v>
                </c:pt>
                <c:pt idx="30">
                  <c:v>230</c:v>
                </c:pt>
                <c:pt idx="31">
                  <c:v>231</c:v>
                </c:pt>
                <c:pt idx="32">
                  <c:v>232</c:v>
                </c:pt>
                <c:pt idx="33">
                  <c:v>233</c:v>
                </c:pt>
                <c:pt idx="34">
                  <c:v>234</c:v>
                </c:pt>
                <c:pt idx="35">
                  <c:v>235</c:v>
                </c:pt>
                <c:pt idx="36">
                  <c:v>236</c:v>
                </c:pt>
                <c:pt idx="37">
                  <c:v>237</c:v>
                </c:pt>
                <c:pt idx="38">
                  <c:v>238</c:v>
                </c:pt>
                <c:pt idx="39">
                  <c:v>239</c:v>
                </c:pt>
                <c:pt idx="40">
                  <c:v>240</c:v>
                </c:pt>
                <c:pt idx="41">
                  <c:v>241</c:v>
                </c:pt>
                <c:pt idx="42">
                  <c:v>242</c:v>
                </c:pt>
                <c:pt idx="43">
                  <c:v>243</c:v>
                </c:pt>
                <c:pt idx="44">
                  <c:v>244</c:v>
                </c:pt>
                <c:pt idx="45">
                  <c:v>245</c:v>
                </c:pt>
                <c:pt idx="46">
                  <c:v>246</c:v>
                </c:pt>
                <c:pt idx="47">
                  <c:v>247</c:v>
                </c:pt>
                <c:pt idx="48">
                  <c:v>248</c:v>
                </c:pt>
                <c:pt idx="49">
                  <c:v>249</c:v>
                </c:pt>
                <c:pt idx="50">
                  <c:v>250</c:v>
                </c:pt>
                <c:pt idx="51">
                  <c:v>251</c:v>
                </c:pt>
                <c:pt idx="52">
                  <c:v>252</c:v>
                </c:pt>
                <c:pt idx="53">
                  <c:v>253</c:v>
                </c:pt>
                <c:pt idx="54">
                  <c:v>254</c:v>
                </c:pt>
                <c:pt idx="55">
                  <c:v>255</c:v>
                </c:pt>
                <c:pt idx="56">
                  <c:v>256</c:v>
                </c:pt>
                <c:pt idx="57">
                  <c:v>257</c:v>
                </c:pt>
                <c:pt idx="58">
                  <c:v>258</c:v>
                </c:pt>
                <c:pt idx="59">
                  <c:v>259</c:v>
                </c:pt>
                <c:pt idx="60">
                  <c:v>260</c:v>
                </c:pt>
                <c:pt idx="61">
                  <c:v>261</c:v>
                </c:pt>
                <c:pt idx="62">
                  <c:v>262</c:v>
                </c:pt>
                <c:pt idx="63">
                  <c:v>263</c:v>
                </c:pt>
                <c:pt idx="64">
                  <c:v>264</c:v>
                </c:pt>
                <c:pt idx="65">
                  <c:v>265</c:v>
                </c:pt>
                <c:pt idx="66">
                  <c:v>266</c:v>
                </c:pt>
                <c:pt idx="67">
                  <c:v>267</c:v>
                </c:pt>
                <c:pt idx="68">
                  <c:v>268</c:v>
                </c:pt>
                <c:pt idx="69">
                  <c:v>269</c:v>
                </c:pt>
                <c:pt idx="70">
                  <c:v>270</c:v>
                </c:pt>
                <c:pt idx="71">
                  <c:v>271</c:v>
                </c:pt>
                <c:pt idx="72">
                  <c:v>272</c:v>
                </c:pt>
                <c:pt idx="73">
                  <c:v>273</c:v>
                </c:pt>
                <c:pt idx="74">
                  <c:v>274</c:v>
                </c:pt>
                <c:pt idx="75">
                  <c:v>275</c:v>
                </c:pt>
                <c:pt idx="76">
                  <c:v>276</c:v>
                </c:pt>
                <c:pt idx="77">
                  <c:v>277</c:v>
                </c:pt>
                <c:pt idx="78">
                  <c:v>278</c:v>
                </c:pt>
                <c:pt idx="79">
                  <c:v>279</c:v>
                </c:pt>
                <c:pt idx="80">
                  <c:v>280</c:v>
                </c:pt>
                <c:pt idx="81">
                  <c:v>281</c:v>
                </c:pt>
                <c:pt idx="82">
                  <c:v>282</c:v>
                </c:pt>
                <c:pt idx="83">
                  <c:v>283</c:v>
                </c:pt>
                <c:pt idx="84">
                  <c:v>284</c:v>
                </c:pt>
                <c:pt idx="85">
                  <c:v>285</c:v>
                </c:pt>
                <c:pt idx="86">
                  <c:v>286</c:v>
                </c:pt>
                <c:pt idx="87">
                  <c:v>287</c:v>
                </c:pt>
                <c:pt idx="88">
                  <c:v>288</c:v>
                </c:pt>
                <c:pt idx="89">
                  <c:v>289</c:v>
                </c:pt>
                <c:pt idx="90">
                  <c:v>290</c:v>
                </c:pt>
                <c:pt idx="91">
                  <c:v>291</c:v>
                </c:pt>
                <c:pt idx="92">
                  <c:v>292</c:v>
                </c:pt>
                <c:pt idx="93">
                  <c:v>293</c:v>
                </c:pt>
                <c:pt idx="94">
                  <c:v>294</c:v>
                </c:pt>
                <c:pt idx="95">
                  <c:v>295</c:v>
                </c:pt>
                <c:pt idx="96">
                  <c:v>296</c:v>
                </c:pt>
                <c:pt idx="97">
                  <c:v>297</c:v>
                </c:pt>
                <c:pt idx="98">
                  <c:v>298</c:v>
                </c:pt>
                <c:pt idx="99">
                  <c:v>299</c:v>
                </c:pt>
                <c:pt idx="100">
                  <c:v>300</c:v>
                </c:pt>
                <c:pt idx="101">
                  <c:v>301</c:v>
                </c:pt>
                <c:pt idx="102">
                  <c:v>302</c:v>
                </c:pt>
                <c:pt idx="103">
                  <c:v>303</c:v>
                </c:pt>
                <c:pt idx="104">
                  <c:v>304</c:v>
                </c:pt>
                <c:pt idx="105">
                  <c:v>305</c:v>
                </c:pt>
                <c:pt idx="106">
                  <c:v>306</c:v>
                </c:pt>
                <c:pt idx="107">
                  <c:v>307</c:v>
                </c:pt>
                <c:pt idx="108">
                  <c:v>308</c:v>
                </c:pt>
                <c:pt idx="109">
                  <c:v>309</c:v>
                </c:pt>
                <c:pt idx="110">
                  <c:v>310</c:v>
                </c:pt>
                <c:pt idx="111">
                  <c:v>311</c:v>
                </c:pt>
                <c:pt idx="112">
                  <c:v>312</c:v>
                </c:pt>
                <c:pt idx="113">
                  <c:v>313</c:v>
                </c:pt>
                <c:pt idx="114">
                  <c:v>314</c:v>
                </c:pt>
                <c:pt idx="115">
                  <c:v>315</c:v>
                </c:pt>
                <c:pt idx="116">
                  <c:v>316</c:v>
                </c:pt>
                <c:pt idx="117">
                  <c:v>317</c:v>
                </c:pt>
                <c:pt idx="118">
                  <c:v>318</c:v>
                </c:pt>
                <c:pt idx="119">
                  <c:v>319</c:v>
                </c:pt>
                <c:pt idx="120">
                  <c:v>320</c:v>
                </c:pt>
                <c:pt idx="121">
                  <c:v>321</c:v>
                </c:pt>
                <c:pt idx="122">
                  <c:v>322</c:v>
                </c:pt>
                <c:pt idx="123">
                  <c:v>323</c:v>
                </c:pt>
                <c:pt idx="124">
                  <c:v>324</c:v>
                </c:pt>
                <c:pt idx="125">
                  <c:v>325</c:v>
                </c:pt>
                <c:pt idx="126">
                  <c:v>326</c:v>
                </c:pt>
                <c:pt idx="127">
                  <c:v>327</c:v>
                </c:pt>
                <c:pt idx="128">
                  <c:v>328</c:v>
                </c:pt>
                <c:pt idx="129">
                  <c:v>329</c:v>
                </c:pt>
                <c:pt idx="130">
                  <c:v>330</c:v>
                </c:pt>
                <c:pt idx="131">
                  <c:v>331</c:v>
                </c:pt>
                <c:pt idx="132">
                  <c:v>332</c:v>
                </c:pt>
                <c:pt idx="133">
                  <c:v>333</c:v>
                </c:pt>
                <c:pt idx="134">
                  <c:v>334</c:v>
                </c:pt>
                <c:pt idx="135">
                  <c:v>335</c:v>
                </c:pt>
                <c:pt idx="136">
                  <c:v>336</c:v>
                </c:pt>
                <c:pt idx="137">
                  <c:v>337</c:v>
                </c:pt>
                <c:pt idx="138">
                  <c:v>338</c:v>
                </c:pt>
                <c:pt idx="139">
                  <c:v>339</c:v>
                </c:pt>
                <c:pt idx="140">
                  <c:v>340</c:v>
                </c:pt>
                <c:pt idx="141">
                  <c:v>341</c:v>
                </c:pt>
                <c:pt idx="142">
                  <c:v>342</c:v>
                </c:pt>
                <c:pt idx="143">
                  <c:v>343</c:v>
                </c:pt>
                <c:pt idx="144">
                  <c:v>344</c:v>
                </c:pt>
                <c:pt idx="145">
                  <c:v>345</c:v>
                </c:pt>
                <c:pt idx="146">
                  <c:v>346</c:v>
                </c:pt>
                <c:pt idx="147">
                  <c:v>347</c:v>
                </c:pt>
                <c:pt idx="148">
                  <c:v>348</c:v>
                </c:pt>
                <c:pt idx="149">
                  <c:v>349</c:v>
                </c:pt>
                <c:pt idx="150">
                  <c:v>350</c:v>
                </c:pt>
                <c:pt idx="151">
                  <c:v>351</c:v>
                </c:pt>
                <c:pt idx="152">
                  <c:v>352</c:v>
                </c:pt>
                <c:pt idx="153">
                  <c:v>353</c:v>
                </c:pt>
                <c:pt idx="154">
                  <c:v>354</c:v>
                </c:pt>
                <c:pt idx="155">
                  <c:v>355</c:v>
                </c:pt>
                <c:pt idx="156">
                  <c:v>356</c:v>
                </c:pt>
                <c:pt idx="157">
                  <c:v>357</c:v>
                </c:pt>
                <c:pt idx="158">
                  <c:v>358</c:v>
                </c:pt>
                <c:pt idx="159">
                  <c:v>359</c:v>
                </c:pt>
                <c:pt idx="160">
                  <c:v>360</c:v>
                </c:pt>
                <c:pt idx="161">
                  <c:v>361</c:v>
                </c:pt>
                <c:pt idx="162">
                  <c:v>362</c:v>
                </c:pt>
                <c:pt idx="163">
                  <c:v>363</c:v>
                </c:pt>
                <c:pt idx="164">
                  <c:v>364</c:v>
                </c:pt>
                <c:pt idx="165">
                  <c:v>365</c:v>
                </c:pt>
                <c:pt idx="166">
                  <c:v>366</c:v>
                </c:pt>
                <c:pt idx="167">
                  <c:v>367</c:v>
                </c:pt>
                <c:pt idx="168">
                  <c:v>368</c:v>
                </c:pt>
                <c:pt idx="169">
                  <c:v>369</c:v>
                </c:pt>
                <c:pt idx="170">
                  <c:v>370</c:v>
                </c:pt>
                <c:pt idx="171">
                  <c:v>371</c:v>
                </c:pt>
                <c:pt idx="172">
                  <c:v>372</c:v>
                </c:pt>
                <c:pt idx="173">
                  <c:v>373</c:v>
                </c:pt>
                <c:pt idx="174">
                  <c:v>374</c:v>
                </c:pt>
                <c:pt idx="175">
                  <c:v>375</c:v>
                </c:pt>
                <c:pt idx="176">
                  <c:v>376</c:v>
                </c:pt>
                <c:pt idx="177">
                  <c:v>377</c:v>
                </c:pt>
                <c:pt idx="178">
                  <c:v>378</c:v>
                </c:pt>
                <c:pt idx="179">
                  <c:v>379</c:v>
                </c:pt>
                <c:pt idx="180">
                  <c:v>380</c:v>
                </c:pt>
                <c:pt idx="181">
                  <c:v>381</c:v>
                </c:pt>
                <c:pt idx="182">
                  <c:v>382</c:v>
                </c:pt>
                <c:pt idx="183">
                  <c:v>383</c:v>
                </c:pt>
                <c:pt idx="184">
                  <c:v>384</c:v>
                </c:pt>
                <c:pt idx="185">
                  <c:v>385</c:v>
                </c:pt>
                <c:pt idx="186">
                  <c:v>386</c:v>
                </c:pt>
                <c:pt idx="187">
                  <c:v>387</c:v>
                </c:pt>
                <c:pt idx="188">
                  <c:v>388</c:v>
                </c:pt>
                <c:pt idx="189">
                  <c:v>389</c:v>
                </c:pt>
                <c:pt idx="190">
                  <c:v>390</c:v>
                </c:pt>
                <c:pt idx="191">
                  <c:v>391</c:v>
                </c:pt>
                <c:pt idx="192">
                  <c:v>392</c:v>
                </c:pt>
                <c:pt idx="193">
                  <c:v>393</c:v>
                </c:pt>
                <c:pt idx="194">
                  <c:v>394</c:v>
                </c:pt>
                <c:pt idx="195">
                  <c:v>395</c:v>
                </c:pt>
                <c:pt idx="196">
                  <c:v>396</c:v>
                </c:pt>
                <c:pt idx="197">
                  <c:v>397</c:v>
                </c:pt>
                <c:pt idx="198">
                  <c:v>398</c:v>
                </c:pt>
                <c:pt idx="199">
                  <c:v>399</c:v>
                </c:pt>
                <c:pt idx="200">
                  <c:v>400</c:v>
                </c:pt>
                <c:pt idx="201">
                  <c:v>401</c:v>
                </c:pt>
                <c:pt idx="202">
                  <c:v>402</c:v>
                </c:pt>
                <c:pt idx="203">
                  <c:v>403</c:v>
                </c:pt>
                <c:pt idx="204">
                  <c:v>404</c:v>
                </c:pt>
                <c:pt idx="205">
                  <c:v>405</c:v>
                </c:pt>
                <c:pt idx="206">
                  <c:v>406</c:v>
                </c:pt>
                <c:pt idx="207">
                  <c:v>407</c:v>
                </c:pt>
                <c:pt idx="208">
                  <c:v>408</c:v>
                </c:pt>
                <c:pt idx="209">
                  <c:v>409</c:v>
                </c:pt>
                <c:pt idx="210">
                  <c:v>410</c:v>
                </c:pt>
                <c:pt idx="211">
                  <c:v>411</c:v>
                </c:pt>
                <c:pt idx="212">
                  <c:v>412</c:v>
                </c:pt>
                <c:pt idx="213">
                  <c:v>413</c:v>
                </c:pt>
                <c:pt idx="214">
                  <c:v>414</c:v>
                </c:pt>
                <c:pt idx="215">
                  <c:v>415</c:v>
                </c:pt>
                <c:pt idx="216">
                  <c:v>416</c:v>
                </c:pt>
                <c:pt idx="217">
                  <c:v>417</c:v>
                </c:pt>
                <c:pt idx="218">
                  <c:v>418</c:v>
                </c:pt>
                <c:pt idx="219">
                  <c:v>419</c:v>
                </c:pt>
                <c:pt idx="220">
                  <c:v>420</c:v>
                </c:pt>
                <c:pt idx="221">
                  <c:v>421</c:v>
                </c:pt>
                <c:pt idx="222">
                  <c:v>422</c:v>
                </c:pt>
                <c:pt idx="223">
                  <c:v>423</c:v>
                </c:pt>
                <c:pt idx="224">
                  <c:v>424</c:v>
                </c:pt>
                <c:pt idx="225">
                  <c:v>425</c:v>
                </c:pt>
                <c:pt idx="226">
                  <c:v>426</c:v>
                </c:pt>
                <c:pt idx="227">
                  <c:v>427</c:v>
                </c:pt>
                <c:pt idx="228">
                  <c:v>428</c:v>
                </c:pt>
                <c:pt idx="229">
                  <c:v>429</c:v>
                </c:pt>
                <c:pt idx="230">
                  <c:v>430</c:v>
                </c:pt>
                <c:pt idx="231">
                  <c:v>431</c:v>
                </c:pt>
                <c:pt idx="232">
                  <c:v>432</c:v>
                </c:pt>
                <c:pt idx="233">
                  <c:v>433</c:v>
                </c:pt>
                <c:pt idx="234">
                  <c:v>434</c:v>
                </c:pt>
                <c:pt idx="235">
                  <c:v>435</c:v>
                </c:pt>
                <c:pt idx="236">
                  <c:v>436</c:v>
                </c:pt>
                <c:pt idx="237">
                  <c:v>437</c:v>
                </c:pt>
                <c:pt idx="238">
                  <c:v>438</c:v>
                </c:pt>
                <c:pt idx="239">
                  <c:v>439</c:v>
                </c:pt>
                <c:pt idx="240">
                  <c:v>440</c:v>
                </c:pt>
                <c:pt idx="241">
                  <c:v>441</c:v>
                </c:pt>
                <c:pt idx="242">
                  <c:v>442</c:v>
                </c:pt>
                <c:pt idx="243">
                  <c:v>443</c:v>
                </c:pt>
                <c:pt idx="244">
                  <c:v>444</c:v>
                </c:pt>
                <c:pt idx="245">
                  <c:v>445</c:v>
                </c:pt>
                <c:pt idx="246">
                  <c:v>446</c:v>
                </c:pt>
                <c:pt idx="247">
                  <c:v>447</c:v>
                </c:pt>
                <c:pt idx="248">
                  <c:v>448</c:v>
                </c:pt>
                <c:pt idx="249">
                  <c:v>449</c:v>
                </c:pt>
                <c:pt idx="250">
                  <c:v>450</c:v>
                </c:pt>
                <c:pt idx="251">
                  <c:v>451</c:v>
                </c:pt>
                <c:pt idx="252">
                  <c:v>452</c:v>
                </c:pt>
                <c:pt idx="253">
                  <c:v>453</c:v>
                </c:pt>
                <c:pt idx="254">
                  <c:v>454</c:v>
                </c:pt>
                <c:pt idx="255">
                  <c:v>455</c:v>
                </c:pt>
                <c:pt idx="256">
                  <c:v>456</c:v>
                </c:pt>
                <c:pt idx="257">
                  <c:v>457</c:v>
                </c:pt>
                <c:pt idx="258">
                  <c:v>458</c:v>
                </c:pt>
                <c:pt idx="259">
                  <c:v>459</c:v>
                </c:pt>
                <c:pt idx="260">
                  <c:v>460</c:v>
                </c:pt>
                <c:pt idx="261">
                  <c:v>461</c:v>
                </c:pt>
                <c:pt idx="262">
                  <c:v>462</c:v>
                </c:pt>
                <c:pt idx="263">
                  <c:v>463</c:v>
                </c:pt>
                <c:pt idx="264">
                  <c:v>464</c:v>
                </c:pt>
                <c:pt idx="265">
                  <c:v>465</c:v>
                </c:pt>
                <c:pt idx="266">
                  <c:v>466</c:v>
                </c:pt>
                <c:pt idx="267">
                  <c:v>467</c:v>
                </c:pt>
                <c:pt idx="268">
                  <c:v>468</c:v>
                </c:pt>
                <c:pt idx="269">
                  <c:v>469</c:v>
                </c:pt>
                <c:pt idx="270">
                  <c:v>470</c:v>
                </c:pt>
                <c:pt idx="271">
                  <c:v>471</c:v>
                </c:pt>
                <c:pt idx="272">
                  <c:v>472</c:v>
                </c:pt>
                <c:pt idx="273">
                  <c:v>473</c:v>
                </c:pt>
                <c:pt idx="274">
                  <c:v>474</c:v>
                </c:pt>
                <c:pt idx="275">
                  <c:v>475</c:v>
                </c:pt>
                <c:pt idx="276">
                  <c:v>476</c:v>
                </c:pt>
                <c:pt idx="277">
                  <c:v>477</c:v>
                </c:pt>
                <c:pt idx="278">
                  <c:v>478</c:v>
                </c:pt>
                <c:pt idx="279">
                  <c:v>479</c:v>
                </c:pt>
                <c:pt idx="280">
                  <c:v>480</c:v>
                </c:pt>
                <c:pt idx="281">
                  <c:v>481</c:v>
                </c:pt>
                <c:pt idx="282">
                  <c:v>482</c:v>
                </c:pt>
                <c:pt idx="283">
                  <c:v>483</c:v>
                </c:pt>
                <c:pt idx="284">
                  <c:v>484</c:v>
                </c:pt>
                <c:pt idx="285">
                  <c:v>485</c:v>
                </c:pt>
                <c:pt idx="286">
                  <c:v>486</c:v>
                </c:pt>
                <c:pt idx="287">
                  <c:v>487</c:v>
                </c:pt>
                <c:pt idx="288">
                  <c:v>488</c:v>
                </c:pt>
                <c:pt idx="289">
                  <c:v>489</c:v>
                </c:pt>
                <c:pt idx="290">
                  <c:v>490</c:v>
                </c:pt>
                <c:pt idx="291">
                  <c:v>491</c:v>
                </c:pt>
                <c:pt idx="292">
                  <c:v>492</c:v>
                </c:pt>
                <c:pt idx="293">
                  <c:v>493</c:v>
                </c:pt>
                <c:pt idx="294">
                  <c:v>494</c:v>
                </c:pt>
                <c:pt idx="295">
                  <c:v>495</c:v>
                </c:pt>
                <c:pt idx="296">
                  <c:v>496</c:v>
                </c:pt>
                <c:pt idx="297">
                  <c:v>497</c:v>
                </c:pt>
                <c:pt idx="298">
                  <c:v>498</c:v>
                </c:pt>
                <c:pt idx="299">
                  <c:v>499</c:v>
                </c:pt>
                <c:pt idx="300">
                  <c:v>500</c:v>
                </c:pt>
                <c:pt idx="301">
                  <c:v>501</c:v>
                </c:pt>
                <c:pt idx="302">
                  <c:v>502</c:v>
                </c:pt>
                <c:pt idx="303">
                  <c:v>503</c:v>
                </c:pt>
                <c:pt idx="304">
                  <c:v>504</c:v>
                </c:pt>
                <c:pt idx="305">
                  <c:v>505</c:v>
                </c:pt>
                <c:pt idx="306">
                  <c:v>506</c:v>
                </c:pt>
                <c:pt idx="307">
                  <c:v>507</c:v>
                </c:pt>
                <c:pt idx="308">
                  <c:v>508</c:v>
                </c:pt>
                <c:pt idx="309">
                  <c:v>509</c:v>
                </c:pt>
                <c:pt idx="310">
                  <c:v>510</c:v>
                </c:pt>
                <c:pt idx="311">
                  <c:v>511</c:v>
                </c:pt>
                <c:pt idx="312">
                  <c:v>512</c:v>
                </c:pt>
                <c:pt idx="313">
                  <c:v>513</c:v>
                </c:pt>
                <c:pt idx="314">
                  <c:v>514</c:v>
                </c:pt>
                <c:pt idx="315">
                  <c:v>515</c:v>
                </c:pt>
                <c:pt idx="316">
                  <c:v>516</c:v>
                </c:pt>
                <c:pt idx="317">
                  <c:v>517</c:v>
                </c:pt>
                <c:pt idx="318">
                  <c:v>518</c:v>
                </c:pt>
                <c:pt idx="319">
                  <c:v>519</c:v>
                </c:pt>
                <c:pt idx="320">
                  <c:v>520</c:v>
                </c:pt>
                <c:pt idx="321">
                  <c:v>521</c:v>
                </c:pt>
                <c:pt idx="322">
                  <c:v>522</c:v>
                </c:pt>
                <c:pt idx="323">
                  <c:v>523</c:v>
                </c:pt>
                <c:pt idx="324">
                  <c:v>524</c:v>
                </c:pt>
                <c:pt idx="325">
                  <c:v>525</c:v>
                </c:pt>
                <c:pt idx="326">
                  <c:v>526</c:v>
                </c:pt>
                <c:pt idx="327">
                  <c:v>527</c:v>
                </c:pt>
                <c:pt idx="328">
                  <c:v>528</c:v>
                </c:pt>
                <c:pt idx="329">
                  <c:v>529</c:v>
                </c:pt>
                <c:pt idx="330">
                  <c:v>530</c:v>
                </c:pt>
                <c:pt idx="331">
                  <c:v>531</c:v>
                </c:pt>
                <c:pt idx="332">
                  <c:v>532</c:v>
                </c:pt>
                <c:pt idx="333">
                  <c:v>533</c:v>
                </c:pt>
                <c:pt idx="334">
                  <c:v>534</c:v>
                </c:pt>
                <c:pt idx="335">
                  <c:v>535</c:v>
                </c:pt>
                <c:pt idx="336">
                  <c:v>536</c:v>
                </c:pt>
                <c:pt idx="337">
                  <c:v>537</c:v>
                </c:pt>
                <c:pt idx="338">
                  <c:v>538</c:v>
                </c:pt>
                <c:pt idx="339">
                  <c:v>539</c:v>
                </c:pt>
                <c:pt idx="340">
                  <c:v>540</c:v>
                </c:pt>
                <c:pt idx="341">
                  <c:v>541</c:v>
                </c:pt>
                <c:pt idx="342">
                  <c:v>542</c:v>
                </c:pt>
                <c:pt idx="343">
                  <c:v>543</c:v>
                </c:pt>
                <c:pt idx="344">
                  <c:v>544</c:v>
                </c:pt>
                <c:pt idx="345">
                  <c:v>545</c:v>
                </c:pt>
                <c:pt idx="346">
                  <c:v>546</c:v>
                </c:pt>
                <c:pt idx="347">
                  <c:v>547</c:v>
                </c:pt>
                <c:pt idx="348">
                  <c:v>548</c:v>
                </c:pt>
                <c:pt idx="349">
                  <c:v>549</c:v>
                </c:pt>
                <c:pt idx="350">
                  <c:v>550</c:v>
                </c:pt>
                <c:pt idx="351">
                  <c:v>551</c:v>
                </c:pt>
                <c:pt idx="352">
                  <c:v>552</c:v>
                </c:pt>
                <c:pt idx="353">
                  <c:v>553</c:v>
                </c:pt>
                <c:pt idx="354">
                  <c:v>554</c:v>
                </c:pt>
                <c:pt idx="355">
                  <c:v>555</c:v>
                </c:pt>
                <c:pt idx="356">
                  <c:v>556</c:v>
                </c:pt>
                <c:pt idx="357">
                  <c:v>557</c:v>
                </c:pt>
                <c:pt idx="358">
                  <c:v>558</c:v>
                </c:pt>
                <c:pt idx="359">
                  <c:v>559</c:v>
                </c:pt>
                <c:pt idx="360">
                  <c:v>560</c:v>
                </c:pt>
                <c:pt idx="361">
                  <c:v>561</c:v>
                </c:pt>
                <c:pt idx="362">
                  <c:v>562</c:v>
                </c:pt>
                <c:pt idx="363">
                  <c:v>563</c:v>
                </c:pt>
                <c:pt idx="364">
                  <c:v>564</c:v>
                </c:pt>
                <c:pt idx="365">
                  <c:v>565</c:v>
                </c:pt>
                <c:pt idx="366">
                  <c:v>566</c:v>
                </c:pt>
                <c:pt idx="367">
                  <c:v>567</c:v>
                </c:pt>
                <c:pt idx="368">
                  <c:v>568</c:v>
                </c:pt>
                <c:pt idx="369">
                  <c:v>569</c:v>
                </c:pt>
                <c:pt idx="370">
                  <c:v>570</c:v>
                </c:pt>
                <c:pt idx="371">
                  <c:v>571</c:v>
                </c:pt>
                <c:pt idx="372">
                  <c:v>572</c:v>
                </c:pt>
                <c:pt idx="373">
                  <c:v>573</c:v>
                </c:pt>
                <c:pt idx="374">
                  <c:v>574</c:v>
                </c:pt>
                <c:pt idx="375">
                  <c:v>575</c:v>
                </c:pt>
                <c:pt idx="376">
                  <c:v>576</c:v>
                </c:pt>
                <c:pt idx="377">
                  <c:v>577</c:v>
                </c:pt>
                <c:pt idx="378">
                  <c:v>578</c:v>
                </c:pt>
                <c:pt idx="379">
                  <c:v>579</c:v>
                </c:pt>
                <c:pt idx="380">
                  <c:v>580</c:v>
                </c:pt>
                <c:pt idx="381">
                  <c:v>581</c:v>
                </c:pt>
                <c:pt idx="382">
                  <c:v>582</c:v>
                </c:pt>
                <c:pt idx="383">
                  <c:v>583</c:v>
                </c:pt>
                <c:pt idx="384">
                  <c:v>584</c:v>
                </c:pt>
                <c:pt idx="385">
                  <c:v>585</c:v>
                </c:pt>
                <c:pt idx="386">
                  <c:v>586</c:v>
                </c:pt>
                <c:pt idx="387">
                  <c:v>587</c:v>
                </c:pt>
                <c:pt idx="388">
                  <c:v>588</c:v>
                </c:pt>
                <c:pt idx="389">
                  <c:v>589</c:v>
                </c:pt>
                <c:pt idx="390">
                  <c:v>590</c:v>
                </c:pt>
                <c:pt idx="391">
                  <c:v>591</c:v>
                </c:pt>
                <c:pt idx="392">
                  <c:v>592</c:v>
                </c:pt>
                <c:pt idx="393">
                  <c:v>593</c:v>
                </c:pt>
                <c:pt idx="394">
                  <c:v>594</c:v>
                </c:pt>
                <c:pt idx="395">
                  <c:v>595</c:v>
                </c:pt>
                <c:pt idx="396">
                  <c:v>596</c:v>
                </c:pt>
                <c:pt idx="397">
                  <c:v>597</c:v>
                </c:pt>
                <c:pt idx="398">
                  <c:v>598</c:v>
                </c:pt>
                <c:pt idx="399">
                  <c:v>599</c:v>
                </c:pt>
                <c:pt idx="400">
                  <c:v>600</c:v>
                </c:pt>
                <c:pt idx="401">
                  <c:v>601</c:v>
                </c:pt>
                <c:pt idx="402">
                  <c:v>602</c:v>
                </c:pt>
                <c:pt idx="403">
                  <c:v>603</c:v>
                </c:pt>
                <c:pt idx="404">
                  <c:v>604</c:v>
                </c:pt>
                <c:pt idx="405">
                  <c:v>605</c:v>
                </c:pt>
                <c:pt idx="406">
                  <c:v>606</c:v>
                </c:pt>
                <c:pt idx="407">
                  <c:v>607</c:v>
                </c:pt>
                <c:pt idx="408">
                  <c:v>608</c:v>
                </c:pt>
                <c:pt idx="409">
                  <c:v>609</c:v>
                </c:pt>
                <c:pt idx="410">
                  <c:v>610</c:v>
                </c:pt>
                <c:pt idx="411">
                  <c:v>611</c:v>
                </c:pt>
                <c:pt idx="412">
                  <c:v>612</c:v>
                </c:pt>
                <c:pt idx="413">
                  <c:v>613</c:v>
                </c:pt>
                <c:pt idx="414">
                  <c:v>614</c:v>
                </c:pt>
                <c:pt idx="415">
                  <c:v>615</c:v>
                </c:pt>
                <c:pt idx="416">
                  <c:v>616</c:v>
                </c:pt>
                <c:pt idx="417">
                  <c:v>617</c:v>
                </c:pt>
                <c:pt idx="418">
                  <c:v>618</c:v>
                </c:pt>
                <c:pt idx="419">
                  <c:v>619</c:v>
                </c:pt>
                <c:pt idx="420">
                  <c:v>620</c:v>
                </c:pt>
                <c:pt idx="421">
                  <c:v>621</c:v>
                </c:pt>
                <c:pt idx="422">
                  <c:v>622</c:v>
                </c:pt>
                <c:pt idx="423">
                  <c:v>623</c:v>
                </c:pt>
                <c:pt idx="424">
                  <c:v>624</c:v>
                </c:pt>
                <c:pt idx="425">
                  <c:v>625</c:v>
                </c:pt>
                <c:pt idx="426">
                  <c:v>626</c:v>
                </c:pt>
                <c:pt idx="427">
                  <c:v>627</c:v>
                </c:pt>
                <c:pt idx="428">
                  <c:v>628</c:v>
                </c:pt>
                <c:pt idx="429">
                  <c:v>629</c:v>
                </c:pt>
                <c:pt idx="430">
                  <c:v>630</c:v>
                </c:pt>
                <c:pt idx="431">
                  <c:v>631</c:v>
                </c:pt>
                <c:pt idx="432">
                  <c:v>632</c:v>
                </c:pt>
                <c:pt idx="433">
                  <c:v>633</c:v>
                </c:pt>
                <c:pt idx="434">
                  <c:v>634</c:v>
                </c:pt>
                <c:pt idx="435">
                  <c:v>635</c:v>
                </c:pt>
                <c:pt idx="436">
                  <c:v>636</c:v>
                </c:pt>
                <c:pt idx="437">
                  <c:v>637</c:v>
                </c:pt>
                <c:pt idx="438">
                  <c:v>638</c:v>
                </c:pt>
                <c:pt idx="439">
                  <c:v>639</c:v>
                </c:pt>
                <c:pt idx="440">
                  <c:v>640</c:v>
                </c:pt>
                <c:pt idx="441">
                  <c:v>641</c:v>
                </c:pt>
                <c:pt idx="442">
                  <c:v>642</c:v>
                </c:pt>
                <c:pt idx="443">
                  <c:v>643</c:v>
                </c:pt>
                <c:pt idx="444">
                  <c:v>644</c:v>
                </c:pt>
                <c:pt idx="445">
                  <c:v>645</c:v>
                </c:pt>
                <c:pt idx="446">
                  <c:v>646</c:v>
                </c:pt>
                <c:pt idx="447">
                  <c:v>647</c:v>
                </c:pt>
                <c:pt idx="448">
                  <c:v>648</c:v>
                </c:pt>
                <c:pt idx="449">
                  <c:v>649</c:v>
                </c:pt>
                <c:pt idx="450">
                  <c:v>650</c:v>
                </c:pt>
                <c:pt idx="451">
                  <c:v>651</c:v>
                </c:pt>
                <c:pt idx="452">
                  <c:v>652</c:v>
                </c:pt>
                <c:pt idx="453">
                  <c:v>653</c:v>
                </c:pt>
                <c:pt idx="454">
                  <c:v>654</c:v>
                </c:pt>
                <c:pt idx="455">
                  <c:v>655</c:v>
                </c:pt>
                <c:pt idx="456">
                  <c:v>656</c:v>
                </c:pt>
                <c:pt idx="457">
                  <c:v>657</c:v>
                </c:pt>
                <c:pt idx="458">
                  <c:v>658</c:v>
                </c:pt>
                <c:pt idx="459">
                  <c:v>659</c:v>
                </c:pt>
                <c:pt idx="460">
                  <c:v>660</c:v>
                </c:pt>
                <c:pt idx="461">
                  <c:v>661</c:v>
                </c:pt>
                <c:pt idx="462">
                  <c:v>662</c:v>
                </c:pt>
                <c:pt idx="463">
                  <c:v>663</c:v>
                </c:pt>
                <c:pt idx="464">
                  <c:v>664</c:v>
                </c:pt>
                <c:pt idx="465">
                  <c:v>665</c:v>
                </c:pt>
                <c:pt idx="466">
                  <c:v>666</c:v>
                </c:pt>
                <c:pt idx="467">
                  <c:v>667</c:v>
                </c:pt>
                <c:pt idx="468">
                  <c:v>668</c:v>
                </c:pt>
                <c:pt idx="469">
                  <c:v>669</c:v>
                </c:pt>
                <c:pt idx="470">
                  <c:v>670</c:v>
                </c:pt>
                <c:pt idx="471">
                  <c:v>671</c:v>
                </c:pt>
                <c:pt idx="472">
                  <c:v>672</c:v>
                </c:pt>
                <c:pt idx="473">
                  <c:v>673</c:v>
                </c:pt>
                <c:pt idx="474">
                  <c:v>674</c:v>
                </c:pt>
                <c:pt idx="475">
                  <c:v>675</c:v>
                </c:pt>
                <c:pt idx="476">
                  <c:v>676</c:v>
                </c:pt>
                <c:pt idx="477">
                  <c:v>677</c:v>
                </c:pt>
                <c:pt idx="478">
                  <c:v>678</c:v>
                </c:pt>
                <c:pt idx="479">
                  <c:v>679</c:v>
                </c:pt>
                <c:pt idx="480">
                  <c:v>680</c:v>
                </c:pt>
                <c:pt idx="481">
                  <c:v>681</c:v>
                </c:pt>
                <c:pt idx="482">
                  <c:v>682</c:v>
                </c:pt>
                <c:pt idx="483">
                  <c:v>683</c:v>
                </c:pt>
                <c:pt idx="484">
                  <c:v>684</c:v>
                </c:pt>
                <c:pt idx="485">
                  <c:v>685</c:v>
                </c:pt>
                <c:pt idx="486">
                  <c:v>686</c:v>
                </c:pt>
                <c:pt idx="487">
                  <c:v>687</c:v>
                </c:pt>
                <c:pt idx="488">
                  <c:v>688</c:v>
                </c:pt>
                <c:pt idx="489">
                  <c:v>689</c:v>
                </c:pt>
                <c:pt idx="490">
                  <c:v>690</c:v>
                </c:pt>
                <c:pt idx="491">
                  <c:v>691</c:v>
                </c:pt>
                <c:pt idx="492">
                  <c:v>692</c:v>
                </c:pt>
                <c:pt idx="493">
                  <c:v>693</c:v>
                </c:pt>
                <c:pt idx="494">
                  <c:v>694</c:v>
                </c:pt>
                <c:pt idx="495">
                  <c:v>695</c:v>
                </c:pt>
                <c:pt idx="496">
                  <c:v>696</c:v>
                </c:pt>
                <c:pt idx="497">
                  <c:v>697</c:v>
                </c:pt>
                <c:pt idx="498">
                  <c:v>698</c:v>
                </c:pt>
                <c:pt idx="499">
                  <c:v>699</c:v>
                </c:pt>
                <c:pt idx="500">
                  <c:v>700</c:v>
                </c:pt>
                <c:pt idx="501">
                  <c:v>701</c:v>
                </c:pt>
                <c:pt idx="502">
                  <c:v>702</c:v>
                </c:pt>
                <c:pt idx="503">
                  <c:v>703</c:v>
                </c:pt>
                <c:pt idx="504">
                  <c:v>704</c:v>
                </c:pt>
                <c:pt idx="505">
                  <c:v>705</c:v>
                </c:pt>
                <c:pt idx="506">
                  <c:v>706</c:v>
                </c:pt>
                <c:pt idx="507">
                  <c:v>707</c:v>
                </c:pt>
                <c:pt idx="508">
                  <c:v>708</c:v>
                </c:pt>
                <c:pt idx="509">
                  <c:v>709</c:v>
                </c:pt>
                <c:pt idx="510">
                  <c:v>710</c:v>
                </c:pt>
                <c:pt idx="511">
                  <c:v>711</c:v>
                </c:pt>
                <c:pt idx="512">
                  <c:v>712</c:v>
                </c:pt>
                <c:pt idx="513">
                  <c:v>713</c:v>
                </c:pt>
                <c:pt idx="514">
                  <c:v>714</c:v>
                </c:pt>
                <c:pt idx="515">
                  <c:v>715</c:v>
                </c:pt>
                <c:pt idx="516">
                  <c:v>716</c:v>
                </c:pt>
                <c:pt idx="517">
                  <c:v>717</c:v>
                </c:pt>
                <c:pt idx="518">
                  <c:v>718</c:v>
                </c:pt>
                <c:pt idx="519">
                  <c:v>719</c:v>
                </c:pt>
                <c:pt idx="520">
                  <c:v>720</c:v>
                </c:pt>
                <c:pt idx="521">
                  <c:v>721</c:v>
                </c:pt>
                <c:pt idx="522">
                  <c:v>722</c:v>
                </c:pt>
                <c:pt idx="523">
                  <c:v>723</c:v>
                </c:pt>
                <c:pt idx="524">
                  <c:v>724</c:v>
                </c:pt>
                <c:pt idx="525">
                  <c:v>725</c:v>
                </c:pt>
                <c:pt idx="526">
                  <c:v>726</c:v>
                </c:pt>
                <c:pt idx="527">
                  <c:v>727</c:v>
                </c:pt>
                <c:pt idx="528">
                  <c:v>728</c:v>
                </c:pt>
                <c:pt idx="529">
                  <c:v>729</c:v>
                </c:pt>
                <c:pt idx="530">
                  <c:v>730</c:v>
                </c:pt>
                <c:pt idx="531">
                  <c:v>731</c:v>
                </c:pt>
                <c:pt idx="532">
                  <c:v>732</c:v>
                </c:pt>
                <c:pt idx="533">
                  <c:v>733</c:v>
                </c:pt>
                <c:pt idx="534">
                  <c:v>734</c:v>
                </c:pt>
                <c:pt idx="535">
                  <c:v>735</c:v>
                </c:pt>
                <c:pt idx="536">
                  <c:v>736</c:v>
                </c:pt>
                <c:pt idx="537">
                  <c:v>737</c:v>
                </c:pt>
                <c:pt idx="538">
                  <c:v>738</c:v>
                </c:pt>
                <c:pt idx="539">
                  <c:v>739</c:v>
                </c:pt>
                <c:pt idx="540">
                  <c:v>740</c:v>
                </c:pt>
                <c:pt idx="541">
                  <c:v>741</c:v>
                </c:pt>
                <c:pt idx="542">
                  <c:v>742</c:v>
                </c:pt>
                <c:pt idx="543">
                  <c:v>743</c:v>
                </c:pt>
                <c:pt idx="544">
                  <c:v>744</c:v>
                </c:pt>
                <c:pt idx="545">
                  <c:v>745</c:v>
                </c:pt>
                <c:pt idx="546">
                  <c:v>746</c:v>
                </c:pt>
                <c:pt idx="547">
                  <c:v>747</c:v>
                </c:pt>
                <c:pt idx="548">
                  <c:v>748</c:v>
                </c:pt>
                <c:pt idx="549">
                  <c:v>749</c:v>
                </c:pt>
                <c:pt idx="550">
                  <c:v>750</c:v>
                </c:pt>
                <c:pt idx="551">
                  <c:v>751</c:v>
                </c:pt>
                <c:pt idx="552">
                  <c:v>752</c:v>
                </c:pt>
                <c:pt idx="553">
                  <c:v>753</c:v>
                </c:pt>
                <c:pt idx="554">
                  <c:v>754</c:v>
                </c:pt>
                <c:pt idx="555">
                  <c:v>755</c:v>
                </c:pt>
                <c:pt idx="556">
                  <c:v>756</c:v>
                </c:pt>
                <c:pt idx="557">
                  <c:v>757</c:v>
                </c:pt>
                <c:pt idx="558">
                  <c:v>758</c:v>
                </c:pt>
                <c:pt idx="559">
                  <c:v>759</c:v>
                </c:pt>
                <c:pt idx="560">
                  <c:v>760</c:v>
                </c:pt>
                <c:pt idx="561">
                  <c:v>761</c:v>
                </c:pt>
                <c:pt idx="562">
                  <c:v>762</c:v>
                </c:pt>
                <c:pt idx="563">
                  <c:v>763</c:v>
                </c:pt>
                <c:pt idx="564">
                  <c:v>764</c:v>
                </c:pt>
                <c:pt idx="565">
                  <c:v>765</c:v>
                </c:pt>
                <c:pt idx="566">
                  <c:v>766</c:v>
                </c:pt>
                <c:pt idx="567">
                  <c:v>767</c:v>
                </c:pt>
                <c:pt idx="568">
                  <c:v>768</c:v>
                </c:pt>
                <c:pt idx="569">
                  <c:v>769</c:v>
                </c:pt>
                <c:pt idx="570">
                  <c:v>770</c:v>
                </c:pt>
                <c:pt idx="571">
                  <c:v>771</c:v>
                </c:pt>
                <c:pt idx="572">
                  <c:v>772</c:v>
                </c:pt>
                <c:pt idx="573">
                  <c:v>773</c:v>
                </c:pt>
                <c:pt idx="574">
                  <c:v>774</c:v>
                </c:pt>
                <c:pt idx="575">
                  <c:v>775</c:v>
                </c:pt>
                <c:pt idx="576">
                  <c:v>776</c:v>
                </c:pt>
                <c:pt idx="577">
                  <c:v>777</c:v>
                </c:pt>
                <c:pt idx="578">
                  <c:v>778</c:v>
                </c:pt>
                <c:pt idx="579">
                  <c:v>779</c:v>
                </c:pt>
                <c:pt idx="580">
                  <c:v>780</c:v>
                </c:pt>
                <c:pt idx="581">
                  <c:v>781</c:v>
                </c:pt>
                <c:pt idx="582">
                  <c:v>782</c:v>
                </c:pt>
                <c:pt idx="583">
                  <c:v>783</c:v>
                </c:pt>
                <c:pt idx="584">
                  <c:v>784</c:v>
                </c:pt>
                <c:pt idx="585">
                  <c:v>785</c:v>
                </c:pt>
                <c:pt idx="586">
                  <c:v>786</c:v>
                </c:pt>
                <c:pt idx="587">
                  <c:v>787</c:v>
                </c:pt>
                <c:pt idx="588">
                  <c:v>788</c:v>
                </c:pt>
                <c:pt idx="589">
                  <c:v>789</c:v>
                </c:pt>
                <c:pt idx="590">
                  <c:v>790</c:v>
                </c:pt>
                <c:pt idx="591">
                  <c:v>791</c:v>
                </c:pt>
                <c:pt idx="592">
                  <c:v>792</c:v>
                </c:pt>
                <c:pt idx="593">
                  <c:v>793</c:v>
                </c:pt>
                <c:pt idx="594">
                  <c:v>794</c:v>
                </c:pt>
                <c:pt idx="595">
                  <c:v>795</c:v>
                </c:pt>
                <c:pt idx="596">
                  <c:v>796</c:v>
                </c:pt>
                <c:pt idx="597">
                  <c:v>797</c:v>
                </c:pt>
                <c:pt idx="598">
                  <c:v>798</c:v>
                </c:pt>
                <c:pt idx="599">
                  <c:v>799</c:v>
                </c:pt>
                <c:pt idx="600">
                  <c:v>800</c:v>
                </c:pt>
                <c:pt idx="601">
                  <c:v>801</c:v>
                </c:pt>
                <c:pt idx="602">
                  <c:v>802</c:v>
                </c:pt>
                <c:pt idx="603">
                  <c:v>803</c:v>
                </c:pt>
                <c:pt idx="604">
                  <c:v>804</c:v>
                </c:pt>
                <c:pt idx="605">
                  <c:v>805</c:v>
                </c:pt>
                <c:pt idx="606">
                  <c:v>806</c:v>
                </c:pt>
                <c:pt idx="607">
                  <c:v>807</c:v>
                </c:pt>
                <c:pt idx="608">
                  <c:v>808</c:v>
                </c:pt>
                <c:pt idx="609">
                  <c:v>809</c:v>
                </c:pt>
                <c:pt idx="610">
                  <c:v>810</c:v>
                </c:pt>
                <c:pt idx="611">
                  <c:v>811</c:v>
                </c:pt>
                <c:pt idx="612">
                  <c:v>812</c:v>
                </c:pt>
                <c:pt idx="613">
                  <c:v>813</c:v>
                </c:pt>
                <c:pt idx="614">
                  <c:v>814</c:v>
                </c:pt>
                <c:pt idx="615">
                  <c:v>815</c:v>
                </c:pt>
                <c:pt idx="616">
                  <c:v>816</c:v>
                </c:pt>
                <c:pt idx="617">
                  <c:v>817</c:v>
                </c:pt>
                <c:pt idx="618">
                  <c:v>818</c:v>
                </c:pt>
                <c:pt idx="619">
                  <c:v>819</c:v>
                </c:pt>
                <c:pt idx="620">
                  <c:v>820</c:v>
                </c:pt>
                <c:pt idx="621">
                  <c:v>821</c:v>
                </c:pt>
                <c:pt idx="622">
                  <c:v>822</c:v>
                </c:pt>
                <c:pt idx="623">
                  <c:v>823</c:v>
                </c:pt>
                <c:pt idx="624">
                  <c:v>824</c:v>
                </c:pt>
                <c:pt idx="625">
                  <c:v>825</c:v>
                </c:pt>
                <c:pt idx="626">
                  <c:v>826</c:v>
                </c:pt>
                <c:pt idx="627">
                  <c:v>827</c:v>
                </c:pt>
                <c:pt idx="628">
                  <c:v>828</c:v>
                </c:pt>
                <c:pt idx="629">
                  <c:v>829</c:v>
                </c:pt>
                <c:pt idx="630">
                  <c:v>830</c:v>
                </c:pt>
                <c:pt idx="631">
                  <c:v>831</c:v>
                </c:pt>
                <c:pt idx="632">
                  <c:v>832</c:v>
                </c:pt>
                <c:pt idx="633">
                  <c:v>833</c:v>
                </c:pt>
                <c:pt idx="634">
                  <c:v>834</c:v>
                </c:pt>
                <c:pt idx="635">
                  <c:v>835</c:v>
                </c:pt>
                <c:pt idx="636">
                  <c:v>836</c:v>
                </c:pt>
                <c:pt idx="637">
                  <c:v>837</c:v>
                </c:pt>
                <c:pt idx="638">
                  <c:v>838</c:v>
                </c:pt>
                <c:pt idx="639">
                  <c:v>839</c:v>
                </c:pt>
                <c:pt idx="640">
                  <c:v>840</c:v>
                </c:pt>
                <c:pt idx="641">
                  <c:v>841</c:v>
                </c:pt>
                <c:pt idx="642">
                  <c:v>842</c:v>
                </c:pt>
                <c:pt idx="643">
                  <c:v>843</c:v>
                </c:pt>
                <c:pt idx="644">
                  <c:v>844</c:v>
                </c:pt>
                <c:pt idx="645">
                  <c:v>845</c:v>
                </c:pt>
                <c:pt idx="646">
                  <c:v>846</c:v>
                </c:pt>
                <c:pt idx="647">
                  <c:v>847</c:v>
                </c:pt>
                <c:pt idx="648">
                  <c:v>848</c:v>
                </c:pt>
                <c:pt idx="649">
                  <c:v>849</c:v>
                </c:pt>
                <c:pt idx="650">
                  <c:v>850</c:v>
                </c:pt>
                <c:pt idx="651">
                  <c:v>851</c:v>
                </c:pt>
                <c:pt idx="652">
                  <c:v>852</c:v>
                </c:pt>
                <c:pt idx="653">
                  <c:v>853</c:v>
                </c:pt>
                <c:pt idx="654">
                  <c:v>854</c:v>
                </c:pt>
                <c:pt idx="655">
                  <c:v>855</c:v>
                </c:pt>
                <c:pt idx="656">
                  <c:v>856</c:v>
                </c:pt>
                <c:pt idx="657">
                  <c:v>857</c:v>
                </c:pt>
                <c:pt idx="658">
                  <c:v>858</c:v>
                </c:pt>
                <c:pt idx="659">
                  <c:v>859</c:v>
                </c:pt>
                <c:pt idx="660">
                  <c:v>860</c:v>
                </c:pt>
                <c:pt idx="661">
                  <c:v>861</c:v>
                </c:pt>
                <c:pt idx="662">
                  <c:v>862</c:v>
                </c:pt>
                <c:pt idx="663">
                  <c:v>863</c:v>
                </c:pt>
                <c:pt idx="664">
                  <c:v>864</c:v>
                </c:pt>
                <c:pt idx="665">
                  <c:v>865</c:v>
                </c:pt>
                <c:pt idx="666">
                  <c:v>866</c:v>
                </c:pt>
                <c:pt idx="667">
                  <c:v>867</c:v>
                </c:pt>
                <c:pt idx="668">
                  <c:v>868</c:v>
                </c:pt>
                <c:pt idx="669">
                  <c:v>869</c:v>
                </c:pt>
                <c:pt idx="670">
                  <c:v>870</c:v>
                </c:pt>
                <c:pt idx="671">
                  <c:v>871</c:v>
                </c:pt>
                <c:pt idx="672">
                  <c:v>872</c:v>
                </c:pt>
                <c:pt idx="673">
                  <c:v>873</c:v>
                </c:pt>
                <c:pt idx="674">
                  <c:v>874</c:v>
                </c:pt>
                <c:pt idx="675">
                  <c:v>875</c:v>
                </c:pt>
                <c:pt idx="676">
                  <c:v>876</c:v>
                </c:pt>
                <c:pt idx="677">
                  <c:v>877</c:v>
                </c:pt>
                <c:pt idx="678">
                  <c:v>878</c:v>
                </c:pt>
                <c:pt idx="679">
                  <c:v>879</c:v>
                </c:pt>
                <c:pt idx="680">
                  <c:v>880</c:v>
                </c:pt>
                <c:pt idx="681">
                  <c:v>881</c:v>
                </c:pt>
                <c:pt idx="682">
                  <c:v>882</c:v>
                </c:pt>
                <c:pt idx="683">
                  <c:v>883</c:v>
                </c:pt>
                <c:pt idx="684">
                  <c:v>884</c:v>
                </c:pt>
                <c:pt idx="685">
                  <c:v>885</c:v>
                </c:pt>
                <c:pt idx="686">
                  <c:v>886</c:v>
                </c:pt>
                <c:pt idx="687">
                  <c:v>887</c:v>
                </c:pt>
                <c:pt idx="688">
                  <c:v>888</c:v>
                </c:pt>
                <c:pt idx="689">
                  <c:v>889</c:v>
                </c:pt>
                <c:pt idx="690">
                  <c:v>890</c:v>
                </c:pt>
                <c:pt idx="691">
                  <c:v>891</c:v>
                </c:pt>
                <c:pt idx="692">
                  <c:v>892</c:v>
                </c:pt>
                <c:pt idx="693">
                  <c:v>893</c:v>
                </c:pt>
                <c:pt idx="694">
                  <c:v>894</c:v>
                </c:pt>
                <c:pt idx="695">
                  <c:v>895</c:v>
                </c:pt>
                <c:pt idx="696">
                  <c:v>896</c:v>
                </c:pt>
                <c:pt idx="697">
                  <c:v>897</c:v>
                </c:pt>
                <c:pt idx="698">
                  <c:v>898</c:v>
                </c:pt>
                <c:pt idx="699">
                  <c:v>899</c:v>
                </c:pt>
                <c:pt idx="700">
                  <c:v>900</c:v>
                </c:pt>
              </c:numCache>
            </c:numRef>
          </c:xVal>
          <c:yVal>
            <c:numRef>
              <c:f>Values!$C$39:$C$739</c:f>
              <c:numCache>
                <c:formatCode>0.000</c:formatCode>
                <c:ptCount val="701"/>
                <c:pt idx="0">
                  <c:v>2.3130000000000002</c:v>
                </c:pt>
                <c:pt idx="1">
                  <c:v>3.8140000000000001</c:v>
                </c:pt>
                <c:pt idx="2">
                  <c:v>3.3359999999999999</c:v>
                </c:pt>
                <c:pt idx="3">
                  <c:v>2.8570000000000002</c:v>
                </c:pt>
                <c:pt idx="4">
                  <c:v>2.395</c:v>
                </c:pt>
                <c:pt idx="5">
                  <c:v>1.962</c:v>
                </c:pt>
                <c:pt idx="6">
                  <c:v>1.5780000000000001</c:v>
                </c:pt>
                <c:pt idx="7">
                  <c:v>1.248</c:v>
                </c:pt>
                <c:pt idx="8">
                  <c:v>0.97199999999999998</c:v>
                </c:pt>
                <c:pt idx="9">
                  <c:v>0.747</c:v>
                </c:pt>
                <c:pt idx="10">
                  <c:v>0.56499999999999995</c:v>
                </c:pt>
                <c:pt idx="11">
                  <c:v>0.41899999999999998</c:v>
                </c:pt>
                <c:pt idx="12">
                  <c:v>0.30599999999999999</c:v>
                </c:pt>
                <c:pt idx="13">
                  <c:v>0.219</c:v>
                </c:pt>
                <c:pt idx="14">
                  <c:v>0.153</c:v>
                </c:pt>
                <c:pt idx="15">
                  <c:v>0.106</c:v>
                </c:pt>
                <c:pt idx="16">
                  <c:v>7.1999999999999995E-2</c:v>
                </c:pt>
                <c:pt idx="17">
                  <c:v>4.8000000000000001E-2</c:v>
                </c:pt>
                <c:pt idx="18">
                  <c:v>3.3000000000000002E-2</c:v>
                </c:pt>
                <c:pt idx="19">
                  <c:v>2.1999999999999999E-2</c:v>
                </c:pt>
                <c:pt idx="20">
                  <c:v>1.4E-2</c:v>
                </c:pt>
                <c:pt idx="21">
                  <c:v>8.9999999999999993E-3</c:v>
                </c:pt>
                <c:pt idx="22">
                  <c:v>5.0000000000000001E-3</c:v>
                </c:pt>
                <c:pt idx="23">
                  <c:v>2E-3</c:v>
                </c:pt>
                <c:pt idx="24">
                  <c:v>0</c:v>
                </c:pt>
                <c:pt idx="25">
                  <c:v>-2E-3</c:v>
                </c:pt>
                <c:pt idx="26">
                  <c:v>-3.0000000000000001E-3</c:v>
                </c:pt>
                <c:pt idx="27">
                  <c:v>-4.0000000000000001E-3</c:v>
                </c:pt>
                <c:pt idx="28">
                  <c:v>-5.0000000000000001E-3</c:v>
                </c:pt>
                <c:pt idx="29">
                  <c:v>-6.0000000000000001E-3</c:v>
                </c:pt>
                <c:pt idx="30">
                  <c:v>-6.0000000000000001E-3</c:v>
                </c:pt>
                <c:pt idx="31">
                  <c:v>-7.0000000000000001E-3</c:v>
                </c:pt>
                <c:pt idx="32">
                  <c:v>-7.0000000000000001E-3</c:v>
                </c:pt>
                <c:pt idx="33">
                  <c:v>-8.0000000000000002E-3</c:v>
                </c:pt>
                <c:pt idx="34">
                  <c:v>-8.0000000000000002E-3</c:v>
                </c:pt>
                <c:pt idx="35">
                  <c:v>-8.0000000000000002E-3</c:v>
                </c:pt>
                <c:pt idx="36">
                  <c:v>-8.9999999999999993E-3</c:v>
                </c:pt>
                <c:pt idx="37">
                  <c:v>-8.9999999999999993E-3</c:v>
                </c:pt>
                <c:pt idx="38">
                  <c:v>-8.9999999999999993E-3</c:v>
                </c:pt>
                <c:pt idx="39">
                  <c:v>-0.01</c:v>
                </c:pt>
                <c:pt idx="40">
                  <c:v>-8.9999999999999993E-3</c:v>
                </c:pt>
                <c:pt idx="41">
                  <c:v>-8.9999999999999993E-3</c:v>
                </c:pt>
                <c:pt idx="42">
                  <c:v>-8.9999999999999993E-3</c:v>
                </c:pt>
                <c:pt idx="43">
                  <c:v>-0.01</c:v>
                </c:pt>
                <c:pt idx="44">
                  <c:v>-0.01</c:v>
                </c:pt>
                <c:pt idx="45">
                  <c:v>-0.01</c:v>
                </c:pt>
                <c:pt idx="46">
                  <c:v>-0.01</c:v>
                </c:pt>
                <c:pt idx="47">
                  <c:v>-0.01</c:v>
                </c:pt>
                <c:pt idx="48">
                  <c:v>-0.01</c:v>
                </c:pt>
                <c:pt idx="49">
                  <c:v>-0.01</c:v>
                </c:pt>
                <c:pt idx="50">
                  <c:v>-0.01</c:v>
                </c:pt>
                <c:pt idx="51">
                  <c:v>-0.01</c:v>
                </c:pt>
                <c:pt idx="52">
                  <c:v>-8.9999999999999993E-3</c:v>
                </c:pt>
                <c:pt idx="53">
                  <c:v>-8.0000000000000002E-3</c:v>
                </c:pt>
                <c:pt idx="54">
                  <c:v>-8.0000000000000002E-3</c:v>
                </c:pt>
                <c:pt idx="55">
                  <c:v>-8.0000000000000002E-3</c:v>
                </c:pt>
                <c:pt idx="56">
                  <c:v>-8.0000000000000002E-3</c:v>
                </c:pt>
                <c:pt idx="57">
                  <c:v>-7.0000000000000001E-3</c:v>
                </c:pt>
                <c:pt idx="58">
                  <c:v>-7.0000000000000001E-3</c:v>
                </c:pt>
                <c:pt idx="59">
                  <c:v>-6.0000000000000001E-3</c:v>
                </c:pt>
                <c:pt idx="60">
                  <c:v>-6.0000000000000001E-3</c:v>
                </c:pt>
                <c:pt idx="61">
                  <c:v>-5.0000000000000001E-3</c:v>
                </c:pt>
                <c:pt idx="62">
                  <c:v>-5.0000000000000001E-3</c:v>
                </c:pt>
                <c:pt idx="63">
                  <c:v>-4.0000000000000001E-3</c:v>
                </c:pt>
                <c:pt idx="64">
                  <c:v>-3.0000000000000001E-3</c:v>
                </c:pt>
                <c:pt idx="65">
                  <c:v>-2E-3</c:v>
                </c:pt>
                <c:pt idx="66">
                  <c:v>-2E-3</c:v>
                </c:pt>
                <c:pt idx="67">
                  <c:v>-1E-3</c:v>
                </c:pt>
                <c:pt idx="68">
                  <c:v>0</c:v>
                </c:pt>
                <c:pt idx="69">
                  <c:v>0</c:v>
                </c:pt>
                <c:pt idx="70">
                  <c:v>1E-3</c:v>
                </c:pt>
                <c:pt idx="71">
                  <c:v>2E-3</c:v>
                </c:pt>
                <c:pt idx="72">
                  <c:v>3.0000000000000001E-3</c:v>
                </c:pt>
                <c:pt idx="73">
                  <c:v>4.0000000000000001E-3</c:v>
                </c:pt>
                <c:pt idx="74">
                  <c:v>5.0000000000000001E-3</c:v>
                </c:pt>
                <c:pt idx="75">
                  <c:v>6.0000000000000001E-3</c:v>
                </c:pt>
                <c:pt idx="76">
                  <c:v>7.0000000000000001E-3</c:v>
                </c:pt>
                <c:pt idx="77">
                  <c:v>7.0000000000000001E-3</c:v>
                </c:pt>
                <c:pt idx="78">
                  <c:v>7.0000000000000001E-3</c:v>
                </c:pt>
                <c:pt idx="79">
                  <c:v>8.0000000000000002E-3</c:v>
                </c:pt>
                <c:pt idx="80">
                  <c:v>8.0000000000000002E-3</c:v>
                </c:pt>
                <c:pt idx="81">
                  <c:v>8.9999999999999993E-3</c:v>
                </c:pt>
                <c:pt idx="82">
                  <c:v>8.9999999999999993E-3</c:v>
                </c:pt>
                <c:pt idx="83">
                  <c:v>8.9999999999999993E-3</c:v>
                </c:pt>
                <c:pt idx="84">
                  <c:v>0.01</c:v>
                </c:pt>
                <c:pt idx="85">
                  <c:v>0.01</c:v>
                </c:pt>
                <c:pt idx="86">
                  <c:v>0.01</c:v>
                </c:pt>
                <c:pt idx="87">
                  <c:v>0.01</c:v>
                </c:pt>
                <c:pt idx="88">
                  <c:v>0.01</c:v>
                </c:pt>
                <c:pt idx="89">
                  <c:v>1.0999999999999999E-2</c:v>
                </c:pt>
                <c:pt idx="90">
                  <c:v>1.0999999999999999E-2</c:v>
                </c:pt>
                <c:pt idx="91">
                  <c:v>1.0999999999999999E-2</c:v>
                </c:pt>
                <c:pt idx="92">
                  <c:v>1.0999999999999999E-2</c:v>
                </c:pt>
                <c:pt idx="93">
                  <c:v>1.0999999999999999E-2</c:v>
                </c:pt>
                <c:pt idx="94">
                  <c:v>1.2E-2</c:v>
                </c:pt>
                <c:pt idx="95">
                  <c:v>1.0999999999999999E-2</c:v>
                </c:pt>
                <c:pt idx="96">
                  <c:v>1.0999999999999999E-2</c:v>
                </c:pt>
                <c:pt idx="97">
                  <c:v>1.0999999999999999E-2</c:v>
                </c:pt>
                <c:pt idx="98">
                  <c:v>1.0999999999999999E-2</c:v>
                </c:pt>
                <c:pt idx="99">
                  <c:v>0.01</c:v>
                </c:pt>
                <c:pt idx="100">
                  <c:v>8.9999999999999993E-3</c:v>
                </c:pt>
                <c:pt idx="101">
                  <c:v>8.9999999999999993E-3</c:v>
                </c:pt>
                <c:pt idx="102">
                  <c:v>8.9999999999999993E-3</c:v>
                </c:pt>
                <c:pt idx="103">
                  <c:v>8.0000000000000002E-3</c:v>
                </c:pt>
                <c:pt idx="104">
                  <c:v>7.0000000000000001E-3</c:v>
                </c:pt>
                <c:pt idx="105">
                  <c:v>7.0000000000000001E-3</c:v>
                </c:pt>
                <c:pt idx="106">
                  <c:v>6.0000000000000001E-3</c:v>
                </c:pt>
                <c:pt idx="107">
                  <c:v>5.0000000000000001E-3</c:v>
                </c:pt>
                <c:pt idx="108">
                  <c:v>5.0000000000000001E-3</c:v>
                </c:pt>
                <c:pt idx="109">
                  <c:v>4.0000000000000001E-3</c:v>
                </c:pt>
                <c:pt idx="110">
                  <c:v>4.0000000000000001E-3</c:v>
                </c:pt>
                <c:pt idx="111">
                  <c:v>3.0000000000000001E-3</c:v>
                </c:pt>
                <c:pt idx="112">
                  <c:v>3.0000000000000001E-3</c:v>
                </c:pt>
                <c:pt idx="113">
                  <c:v>3.0000000000000001E-3</c:v>
                </c:pt>
                <c:pt idx="114">
                  <c:v>3.0000000000000001E-3</c:v>
                </c:pt>
                <c:pt idx="115">
                  <c:v>3.0000000000000001E-3</c:v>
                </c:pt>
                <c:pt idx="116">
                  <c:v>3.0000000000000001E-3</c:v>
                </c:pt>
                <c:pt idx="117">
                  <c:v>3.0000000000000001E-3</c:v>
                </c:pt>
                <c:pt idx="118">
                  <c:v>2E-3</c:v>
                </c:pt>
                <c:pt idx="119">
                  <c:v>2E-3</c:v>
                </c:pt>
                <c:pt idx="120">
                  <c:v>3.0000000000000001E-3</c:v>
                </c:pt>
                <c:pt idx="121">
                  <c:v>3.0000000000000001E-3</c:v>
                </c:pt>
                <c:pt idx="122">
                  <c:v>3.0000000000000001E-3</c:v>
                </c:pt>
                <c:pt idx="123">
                  <c:v>2E-3</c:v>
                </c:pt>
                <c:pt idx="124">
                  <c:v>2E-3</c:v>
                </c:pt>
                <c:pt idx="125">
                  <c:v>2E-3</c:v>
                </c:pt>
                <c:pt idx="126">
                  <c:v>3.0000000000000001E-3</c:v>
                </c:pt>
                <c:pt idx="127">
                  <c:v>3.0000000000000001E-3</c:v>
                </c:pt>
                <c:pt idx="128">
                  <c:v>2E-3</c:v>
                </c:pt>
                <c:pt idx="129">
                  <c:v>2E-3</c:v>
                </c:pt>
                <c:pt idx="130">
                  <c:v>2E-3</c:v>
                </c:pt>
                <c:pt idx="131">
                  <c:v>2E-3</c:v>
                </c:pt>
                <c:pt idx="132">
                  <c:v>1E-3</c:v>
                </c:pt>
                <c:pt idx="133">
                  <c:v>1E-3</c:v>
                </c:pt>
                <c:pt idx="134">
                  <c:v>1E-3</c:v>
                </c:pt>
                <c:pt idx="135">
                  <c:v>1E-3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-1E-3</c:v>
                </c:pt>
                <c:pt idx="140">
                  <c:v>-1E-3</c:v>
                </c:pt>
                <c:pt idx="141">
                  <c:v>-1E-3</c:v>
                </c:pt>
                <c:pt idx="142">
                  <c:v>-2E-3</c:v>
                </c:pt>
                <c:pt idx="143">
                  <c:v>-2E-3</c:v>
                </c:pt>
                <c:pt idx="144">
                  <c:v>-3.0000000000000001E-3</c:v>
                </c:pt>
                <c:pt idx="145">
                  <c:v>-3.0000000000000001E-3</c:v>
                </c:pt>
                <c:pt idx="146">
                  <c:v>-3.0000000000000001E-3</c:v>
                </c:pt>
                <c:pt idx="147">
                  <c:v>-3.0000000000000001E-3</c:v>
                </c:pt>
                <c:pt idx="148">
                  <c:v>-3.0000000000000001E-3</c:v>
                </c:pt>
                <c:pt idx="149">
                  <c:v>-3.0000000000000001E-3</c:v>
                </c:pt>
                <c:pt idx="150">
                  <c:v>-2E-3</c:v>
                </c:pt>
                <c:pt idx="151">
                  <c:v>-2E-3</c:v>
                </c:pt>
                <c:pt idx="152">
                  <c:v>-1E-3</c:v>
                </c:pt>
                <c:pt idx="153">
                  <c:v>0</c:v>
                </c:pt>
                <c:pt idx="154">
                  <c:v>0</c:v>
                </c:pt>
                <c:pt idx="155">
                  <c:v>1E-3</c:v>
                </c:pt>
                <c:pt idx="156">
                  <c:v>2E-3</c:v>
                </c:pt>
                <c:pt idx="157">
                  <c:v>2E-3</c:v>
                </c:pt>
                <c:pt idx="158">
                  <c:v>2E-3</c:v>
                </c:pt>
                <c:pt idx="159">
                  <c:v>3.0000000000000001E-3</c:v>
                </c:pt>
                <c:pt idx="160">
                  <c:v>3.0000000000000001E-3</c:v>
                </c:pt>
                <c:pt idx="161">
                  <c:v>4.0000000000000001E-3</c:v>
                </c:pt>
                <c:pt idx="162">
                  <c:v>3.0000000000000001E-3</c:v>
                </c:pt>
                <c:pt idx="163">
                  <c:v>3.0000000000000001E-3</c:v>
                </c:pt>
                <c:pt idx="164">
                  <c:v>3.0000000000000001E-3</c:v>
                </c:pt>
                <c:pt idx="165">
                  <c:v>4.0000000000000001E-3</c:v>
                </c:pt>
                <c:pt idx="166">
                  <c:v>3.0000000000000001E-3</c:v>
                </c:pt>
                <c:pt idx="167">
                  <c:v>3.0000000000000001E-3</c:v>
                </c:pt>
                <c:pt idx="168">
                  <c:v>3.0000000000000001E-3</c:v>
                </c:pt>
                <c:pt idx="169">
                  <c:v>2E-3</c:v>
                </c:pt>
                <c:pt idx="170">
                  <c:v>2E-3</c:v>
                </c:pt>
                <c:pt idx="171">
                  <c:v>1E-3</c:v>
                </c:pt>
                <c:pt idx="172">
                  <c:v>1E-3</c:v>
                </c:pt>
                <c:pt idx="173">
                  <c:v>1E-3</c:v>
                </c:pt>
                <c:pt idx="174">
                  <c:v>1E-3</c:v>
                </c:pt>
                <c:pt idx="175">
                  <c:v>1E-3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-1E-3</c:v>
                </c:pt>
                <c:pt idx="182">
                  <c:v>-1E-3</c:v>
                </c:pt>
                <c:pt idx="183">
                  <c:v>-1E-3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-1E-3</c:v>
                </c:pt>
                <c:pt idx="188">
                  <c:v>-1E-3</c:v>
                </c:pt>
                <c:pt idx="189">
                  <c:v>-1E-3</c:v>
                </c:pt>
                <c:pt idx="190">
                  <c:v>-1E-3</c:v>
                </c:pt>
                <c:pt idx="191">
                  <c:v>-1E-3</c:v>
                </c:pt>
                <c:pt idx="192">
                  <c:v>-1E-3</c:v>
                </c:pt>
                <c:pt idx="193">
                  <c:v>-1E-3</c:v>
                </c:pt>
                <c:pt idx="194">
                  <c:v>-1E-3</c:v>
                </c:pt>
                <c:pt idx="195">
                  <c:v>-1E-3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-1E-3</c:v>
                </c:pt>
                <c:pt idx="202">
                  <c:v>-1E-3</c:v>
                </c:pt>
                <c:pt idx="203">
                  <c:v>-1E-3</c:v>
                </c:pt>
                <c:pt idx="204">
                  <c:v>-1E-3</c:v>
                </c:pt>
                <c:pt idx="205">
                  <c:v>-1E-3</c:v>
                </c:pt>
                <c:pt idx="206">
                  <c:v>-1E-3</c:v>
                </c:pt>
                <c:pt idx="207">
                  <c:v>-1E-3</c:v>
                </c:pt>
                <c:pt idx="208">
                  <c:v>-1E-3</c:v>
                </c:pt>
                <c:pt idx="209">
                  <c:v>-1E-3</c:v>
                </c:pt>
                <c:pt idx="210">
                  <c:v>-1E-3</c:v>
                </c:pt>
                <c:pt idx="211">
                  <c:v>-1E-3</c:v>
                </c:pt>
                <c:pt idx="212">
                  <c:v>-1E-3</c:v>
                </c:pt>
                <c:pt idx="213">
                  <c:v>-2E-3</c:v>
                </c:pt>
                <c:pt idx="214">
                  <c:v>-1E-3</c:v>
                </c:pt>
                <c:pt idx="215">
                  <c:v>-1E-3</c:v>
                </c:pt>
                <c:pt idx="216">
                  <c:v>-1E-3</c:v>
                </c:pt>
                <c:pt idx="217">
                  <c:v>-1E-3</c:v>
                </c:pt>
                <c:pt idx="218">
                  <c:v>-1E-3</c:v>
                </c:pt>
                <c:pt idx="219">
                  <c:v>-1E-3</c:v>
                </c:pt>
                <c:pt idx="220">
                  <c:v>0</c:v>
                </c:pt>
                <c:pt idx="221">
                  <c:v>0</c:v>
                </c:pt>
                <c:pt idx="222">
                  <c:v>-1E-3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0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1E-3</c:v>
                </c:pt>
                <c:pt idx="241">
                  <c:v>1E-3</c:v>
                </c:pt>
                <c:pt idx="242">
                  <c:v>1E-3</c:v>
                </c:pt>
                <c:pt idx="243">
                  <c:v>1E-3</c:v>
                </c:pt>
                <c:pt idx="244">
                  <c:v>1E-3</c:v>
                </c:pt>
                <c:pt idx="245">
                  <c:v>2E-3</c:v>
                </c:pt>
                <c:pt idx="246">
                  <c:v>2E-3</c:v>
                </c:pt>
                <c:pt idx="247">
                  <c:v>2E-3</c:v>
                </c:pt>
                <c:pt idx="248">
                  <c:v>2E-3</c:v>
                </c:pt>
                <c:pt idx="249">
                  <c:v>2E-3</c:v>
                </c:pt>
                <c:pt idx="250">
                  <c:v>1E-3</c:v>
                </c:pt>
                <c:pt idx="251">
                  <c:v>1E-3</c:v>
                </c:pt>
                <c:pt idx="252">
                  <c:v>1E-3</c:v>
                </c:pt>
                <c:pt idx="253">
                  <c:v>1E-3</c:v>
                </c:pt>
                <c:pt idx="254">
                  <c:v>1E-3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-1E-3</c:v>
                </c:pt>
                <c:pt idx="263">
                  <c:v>-1E-3</c:v>
                </c:pt>
                <c:pt idx="264">
                  <c:v>-1E-3</c:v>
                </c:pt>
                <c:pt idx="265">
                  <c:v>-1E-3</c:v>
                </c:pt>
                <c:pt idx="266">
                  <c:v>-1E-3</c:v>
                </c:pt>
                <c:pt idx="267">
                  <c:v>-1E-3</c:v>
                </c:pt>
                <c:pt idx="268">
                  <c:v>-2E-3</c:v>
                </c:pt>
                <c:pt idx="269">
                  <c:v>-2E-3</c:v>
                </c:pt>
                <c:pt idx="270">
                  <c:v>-2E-3</c:v>
                </c:pt>
                <c:pt idx="271">
                  <c:v>-2E-3</c:v>
                </c:pt>
                <c:pt idx="272">
                  <c:v>-2E-3</c:v>
                </c:pt>
                <c:pt idx="273">
                  <c:v>-2E-3</c:v>
                </c:pt>
                <c:pt idx="274">
                  <c:v>-2E-3</c:v>
                </c:pt>
                <c:pt idx="275">
                  <c:v>-2E-3</c:v>
                </c:pt>
                <c:pt idx="276">
                  <c:v>-2E-3</c:v>
                </c:pt>
                <c:pt idx="277">
                  <c:v>-1E-3</c:v>
                </c:pt>
                <c:pt idx="278">
                  <c:v>0</c:v>
                </c:pt>
                <c:pt idx="279">
                  <c:v>0</c:v>
                </c:pt>
                <c:pt idx="280">
                  <c:v>1E-3</c:v>
                </c:pt>
                <c:pt idx="281">
                  <c:v>1E-3</c:v>
                </c:pt>
                <c:pt idx="282">
                  <c:v>2E-3</c:v>
                </c:pt>
                <c:pt idx="283">
                  <c:v>2E-3</c:v>
                </c:pt>
                <c:pt idx="284">
                  <c:v>2E-3</c:v>
                </c:pt>
                <c:pt idx="285">
                  <c:v>2E-3</c:v>
                </c:pt>
                <c:pt idx="286">
                  <c:v>3.0000000000000001E-3</c:v>
                </c:pt>
                <c:pt idx="287">
                  <c:v>3.0000000000000001E-3</c:v>
                </c:pt>
                <c:pt idx="288">
                  <c:v>2E-3</c:v>
                </c:pt>
                <c:pt idx="289">
                  <c:v>2E-3</c:v>
                </c:pt>
                <c:pt idx="290">
                  <c:v>2E-3</c:v>
                </c:pt>
                <c:pt idx="291">
                  <c:v>1E-3</c:v>
                </c:pt>
                <c:pt idx="292">
                  <c:v>1E-3</c:v>
                </c:pt>
                <c:pt idx="293">
                  <c:v>0</c:v>
                </c:pt>
                <c:pt idx="294">
                  <c:v>-1E-3</c:v>
                </c:pt>
                <c:pt idx="295">
                  <c:v>-2E-3</c:v>
                </c:pt>
                <c:pt idx="296">
                  <c:v>-3.0000000000000001E-3</c:v>
                </c:pt>
                <c:pt idx="297">
                  <c:v>-4.0000000000000001E-3</c:v>
                </c:pt>
                <c:pt idx="298">
                  <c:v>-4.0000000000000001E-3</c:v>
                </c:pt>
                <c:pt idx="299">
                  <c:v>-4.0000000000000001E-3</c:v>
                </c:pt>
                <c:pt idx="300">
                  <c:v>-5.0000000000000001E-3</c:v>
                </c:pt>
                <c:pt idx="301">
                  <c:v>-5.0000000000000001E-3</c:v>
                </c:pt>
                <c:pt idx="302">
                  <c:v>-5.0000000000000001E-3</c:v>
                </c:pt>
                <c:pt idx="303">
                  <c:v>-5.0000000000000001E-3</c:v>
                </c:pt>
                <c:pt idx="304">
                  <c:v>-5.0000000000000001E-3</c:v>
                </c:pt>
                <c:pt idx="305">
                  <c:v>-4.0000000000000001E-3</c:v>
                </c:pt>
                <c:pt idx="306">
                  <c:v>-4.0000000000000001E-3</c:v>
                </c:pt>
                <c:pt idx="307">
                  <c:v>-4.0000000000000001E-3</c:v>
                </c:pt>
                <c:pt idx="308">
                  <c:v>-4.0000000000000001E-3</c:v>
                </c:pt>
                <c:pt idx="309">
                  <c:v>-3.0000000000000001E-3</c:v>
                </c:pt>
                <c:pt idx="310">
                  <c:v>-2E-3</c:v>
                </c:pt>
                <c:pt idx="311">
                  <c:v>-1E-3</c:v>
                </c:pt>
                <c:pt idx="312">
                  <c:v>0</c:v>
                </c:pt>
                <c:pt idx="313">
                  <c:v>0</c:v>
                </c:pt>
                <c:pt idx="314">
                  <c:v>1E-3</c:v>
                </c:pt>
                <c:pt idx="315">
                  <c:v>1E-3</c:v>
                </c:pt>
                <c:pt idx="316">
                  <c:v>1E-3</c:v>
                </c:pt>
                <c:pt idx="317">
                  <c:v>2E-3</c:v>
                </c:pt>
                <c:pt idx="318">
                  <c:v>2E-3</c:v>
                </c:pt>
                <c:pt idx="319">
                  <c:v>2E-3</c:v>
                </c:pt>
                <c:pt idx="320">
                  <c:v>2E-3</c:v>
                </c:pt>
                <c:pt idx="321">
                  <c:v>2E-3</c:v>
                </c:pt>
                <c:pt idx="322">
                  <c:v>2E-3</c:v>
                </c:pt>
                <c:pt idx="323">
                  <c:v>2E-3</c:v>
                </c:pt>
                <c:pt idx="324">
                  <c:v>3.0000000000000001E-3</c:v>
                </c:pt>
                <c:pt idx="325">
                  <c:v>3.0000000000000001E-3</c:v>
                </c:pt>
                <c:pt idx="326">
                  <c:v>3.0000000000000001E-3</c:v>
                </c:pt>
                <c:pt idx="327">
                  <c:v>3.0000000000000001E-3</c:v>
                </c:pt>
                <c:pt idx="328">
                  <c:v>3.0000000000000001E-3</c:v>
                </c:pt>
                <c:pt idx="329">
                  <c:v>3.0000000000000001E-3</c:v>
                </c:pt>
                <c:pt idx="330">
                  <c:v>4.0000000000000001E-3</c:v>
                </c:pt>
                <c:pt idx="331">
                  <c:v>4.0000000000000001E-3</c:v>
                </c:pt>
                <c:pt idx="332">
                  <c:v>4.0000000000000001E-3</c:v>
                </c:pt>
                <c:pt idx="333">
                  <c:v>4.0000000000000001E-3</c:v>
                </c:pt>
                <c:pt idx="334">
                  <c:v>5.0000000000000001E-3</c:v>
                </c:pt>
                <c:pt idx="335">
                  <c:v>5.0000000000000001E-3</c:v>
                </c:pt>
                <c:pt idx="336">
                  <c:v>6.0000000000000001E-3</c:v>
                </c:pt>
                <c:pt idx="337">
                  <c:v>6.0000000000000001E-3</c:v>
                </c:pt>
                <c:pt idx="338">
                  <c:v>6.0000000000000001E-3</c:v>
                </c:pt>
                <c:pt idx="339">
                  <c:v>6.0000000000000001E-3</c:v>
                </c:pt>
                <c:pt idx="340">
                  <c:v>6.0000000000000001E-3</c:v>
                </c:pt>
                <c:pt idx="341">
                  <c:v>6.0000000000000001E-3</c:v>
                </c:pt>
                <c:pt idx="342">
                  <c:v>6.0000000000000001E-3</c:v>
                </c:pt>
                <c:pt idx="343">
                  <c:v>6.0000000000000001E-3</c:v>
                </c:pt>
                <c:pt idx="344">
                  <c:v>6.0000000000000001E-3</c:v>
                </c:pt>
                <c:pt idx="345">
                  <c:v>5.0000000000000001E-3</c:v>
                </c:pt>
                <c:pt idx="346">
                  <c:v>5.0000000000000001E-3</c:v>
                </c:pt>
                <c:pt idx="347">
                  <c:v>5.0000000000000001E-3</c:v>
                </c:pt>
                <c:pt idx="348">
                  <c:v>4.0000000000000001E-3</c:v>
                </c:pt>
                <c:pt idx="349">
                  <c:v>4.0000000000000001E-3</c:v>
                </c:pt>
                <c:pt idx="350">
                  <c:v>3.0000000000000001E-3</c:v>
                </c:pt>
                <c:pt idx="351">
                  <c:v>2E-3</c:v>
                </c:pt>
                <c:pt idx="352">
                  <c:v>2E-3</c:v>
                </c:pt>
                <c:pt idx="353">
                  <c:v>2E-3</c:v>
                </c:pt>
                <c:pt idx="354">
                  <c:v>2E-3</c:v>
                </c:pt>
                <c:pt idx="355">
                  <c:v>2E-3</c:v>
                </c:pt>
                <c:pt idx="356">
                  <c:v>2E-3</c:v>
                </c:pt>
                <c:pt idx="357">
                  <c:v>2E-3</c:v>
                </c:pt>
                <c:pt idx="358">
                  <c:v>2E-3</c:v>
                </c:pt>
                <c:pt idx="359">
                  <c:v>2E-3</c:v>
                </c:pt>
                <c:pt idx="360">
                  <c:v>2E-3</c:v>
                </c:pt>
                <c:pt idx="361">
                  <c:v>2E-3</c:v>
                </c:pt>
                <c:pt idx="362">
                  <c:v>2E-3</c:v>
                </c:pt>
                <c:pt idx="363">
                  <c:v>2E-3</c:v>
                </c:pt>
                <c:pt idx="364">
                  <c:v>2E-3</c:v>
                </c:pt>
                <c:pt idx="365">
                  <c:v>2E-3</c:v>
                </c:pt>
                <c:pt idx="366">
                  <c:v>3.0000000000000001E-3</c:v>
                </c:pt>
                <c:pt idx="367">
                  <c:v>2E-3</c:v>
                </c:pt>
                <c:pt idx="368">
                  <c:v>2E-3</c:v>
                </c:pt>
                <c:pt idx="369">
                  <c:v>2E-3</c:v>
                </c:pt>
                <c:pt idx="370">
                  <c:v>2E-3</c:v>
                </c:pt>
                <c:pt idx="371">
                  <c:v>1E-3</c:v>
                </c:pt>
                <c:pt idx="372">
                  <c:v>0</c:v>
                </c:pt>
                <c:pt idx="373">
                  <c:v>0</c:v>
                </c:pt>
                <c:pt idx="374">
                  <c:v>0</c:v>
                </c:pt>
                <c:pt idx="375">
                  <c:v>-1E-3</c:v>
                </c:pt>
                <c:pt idx="376">
                  <c:v>-1E-3</c:v>
                </c:pt>
                <c:pt idx="377">
                  <c:v>-1E-3</c:v>
                </c:pt>
                <c:pt idx="378">
                  <c:v>-1E-3</c:v>
                </c:pt>
                <c:pt idx="379">
                  <c:v>-2E-3</c:v>
                </c:pt>
                <c:pt idx="380">
                  <c:v>-2E-3</c:v>
                </c:pt>
                <c:pt idx="381">
                  <c:v>-3.0000000000000001E-3</c:v>
                </c:pt>
                <c:pt idx="382">
                  <c:v>-3.0000000000000001E-3</c:v>
                </c:pt>
                <c:pt idx="383">
                  <c:v>-3.0000000000000001E-3</c:v>
                </c:pt>
                <c:pt idx="384">
                  <c:v>-3.0000000000000001E-3</c:v>
                </c:pt>
                <c:pt idx="385">
                  <c:v>-3.0000000000000001E-3</c:v>
                </c:pt>
                <c:pt idx="386">
                  <c:v>-4.0000000000000001E-3</c:v>
                </c:pt>
                <c:pt idx="387">
                  <c:v>-3.0000000000000001E-3</c:v>
                </c:pt>
                <c:pt idx="388">
                  <c:v>-4.0000000000000001E-3</c:v>
                </c:pt>
                <c:pt idx="389">
                  <c:v>-4.0000000000000001E-3</c:v>
                </c:pt>
                <c:pt idx="390">
                  <c:v>-4.0000000000000001E-3</c:v>
                </c:pt>
                <c:pt idx="391">
                  <c:v>-4.0000000000000001E-3</c:v>
                </c:pt>
                <c:pt idx="392">
                  <c:v>-4.0000000000000001E-3</c:v>
                </c:pt>
                <c:pt idx="393">
                  <c:v>-4.0000000000000001E-3</c:v>
                </c:pt>
                <c:pt idx="394">
                  <c:v>-4.0000000000000001E-3</c:v>
                </c:pt>
                <c:pt idx="395">
                  <c:v>-4.0000000000000001E-3</c:v>
                </c:pt>
                <c:pt idx="396">
                  <c:v>-4.0000000000000001E-3</c:v>
                </c:pt>
                <c:pt idx="397">
                  <c:v>-3.0000000000000001E-3</c:v>
                </c:pt>
                <c:pt idx="398">
                  <c:v>-3.0000000000000001E-3</c:v>
                </c:pt>
                <c:pt idx="399">
                  <c:v>-2E-3</c:v>
                </c:pt>
                <c:pt idx="400">
                  <c:v>-2E-3</c:v>
                </c:pt>
                <c:pt idx="401">
                  <c:v>-1E-3</c:v>
                </c:pt>
                <c:pt idx="402">
                  <c:v>-1E-3</c:v>
                </c:pt>
                <c:pt idx="403">
                  <c:v>0</c:v>
                </c:pt>
                <c:pt idx="404">
                  <c:v>1E-3</c:v>
                </c:pt>
                <c:pt idx="405">
                  <c:v>1E-3</c:v>
                </c:pt>
                <c:pt idx="406">
                  <c:v>1E-3</c:v>
                </c:pt>
                <c:pt idx="407">
                  <c:v>2E-3</c:v>
                </c:pt>
                <c:pt idx="408">
                  <c:v>2E-3</c:v>
                </c:pt>
                <c:pt idx="409">
                  <c:v>2E-3</c:v>
                </c:pt>
                <c:pt idx="410">
                  <c:v>2E-3</c:v>
                </c:pt>
                <c:pt idx="411">
                  <c:v>1E-3</c:v>
                </c:pt>
                <c:pt idx="412">
                  <c:v>1E-3</c:v>
                </c:pt>
                <c:pt idx="413">
                  <c:v>1E-3</c:v>
                </c:pt>
                <c:pt idx="414">
                  <c:v>1E-3</c:v>
                </c:pt>
                <c:pt idx="415">
                  <c:v>1E-3</c:v>
                </c:pt>
                <c:pt idx="416">
                  <c:v>1E-3</c:v>
                </c:pt>
                <c:pt idx="417">
                  <c:v>1E-3</c:v>
                </c:pt>
                <c:pt idx="418">
                  <c:v>0</c:v>
                </c:pt>
                <c:pt idx="419">
                  <c:v>0</c:v>
                </c:pt>
                <c:pt idx="420">
                  <c:v>0</c:v>
                </c:pt>
                <c:pt idx="421">
                  <c:v>1E-3</c:v>
                </c:pt>
                <c:pt idx="422">
                  <c:v>1E-3</c:v>
                </c:pt>
                <c:pt idx="423">
                  <c:v>1E-3</c:v>
                </c:pt>
                <c:pt idx="424">
                  <c:v>1E-3</c:v>
                </c:pt>
                <c:pt idx="425">
                  <c:v>1E-3</c:v>
                </c:pt>
                <c:pt idx="426">
                  <c:v>1E-3</c:v>
                </c:pt>
                <c:pt idx="427">
                  <c:v>1E-3</c:v>
                </c:pt>
                <c:pt idx="428">
                  <c:v>1E-3</c:v>
                </c:pt>
                <c:pt idx="429">
                  <c:v>1E-3</c:v>
                </c:pt>
                <c:pt idx="430">
                  <c:v>1E-3</c:v>
                </c:pt>
                <c:pt idx="431">
                  <c:v>1E-3</c:v>
                </c:pt>
                <c:pt idx="432">
                  <c:v>0</c:v>
                </c:pt>
                <c:pt idx="433">
                  <c:v>0</c:v>
                </c:pt>
                <c:pt idx="434">
                  <c:v>0</c:v>
                </c:pt>
                <c:pt idx="435">
                  <c:v>-1E-3</c:v>
                </c:pt>
                <c:pt idx="436">
                  <c:v>-2E-3</c:v>
                </c:pt>
                <c:pt idx="437">
                  <c:v>-2E-3</c:v>
                </c:pt>
                <c:pt idx="438">
                  <c:v>-3.0000000000000001E-3</c:v>
                </c:pt>
                <c:pt idx="439">
                  <c:v>-3.0000000000000001E-3</c:v>
                </c:pt>
                <c:pt idx="440">
                  <c:v>-4.0000000000000001E-3</c:v>
                </c:pt>
                <c:pt idx="441">
                  <c:v>-4.0000000000000001E-3</c:v>
                </c:pt>
                <c:pt idx="442">
                  <c:v>-4.0000000000000001E-3</c:v>
                </c:pt>
                <c:pt idx="443">
                  <c:v>-4.0000000000000001E-3</c:v>
                </c:pt>
                <c:pt idx="444">
                  <c:v>-5.0000000000000001E-3</c:v>
                </c:pt>
                <c:pt idx="445">
                  <c:v>-4.0000000000000001E-3</c:v>
                </c:pt>
                <c:pt idx="446">
                  <c:v>-4.0000000000000001E-3</c:v>
                </c:pt>
                <c:pt idx="447">
                  <c:v>-4.0000000000000001E-3</c:v>
                </c:pt>
                <c:pt idx="448">
                  <c:v>-4.0000000000000001E-3</c:v>
                </c:pt>
                <c:pt idx="449">
                  <c:v>-3.0000000000000001E-3</c:v>
                </c:pt>
                <c:pt idx="450">
                  <c:v>-3.0000000000000001E-3</c:v>
                </c:pt>
                <c:pt idx="451">
                  <c:v>-3.0000000000000001E-3</c:v>
                </c:pt>
                <c:pt idx="452">
                  <c:v>-3.0000000000000001E-3</c:v>
                </c:pt>
                <c:pt idx="453">
                  <c:v>-3.0000000000000001E-3</c:v>
                </c:pt>
                <c:pt idx="454">
                  <c:v>-3.0000000000000001E-3</c:v>
                </c:pt>
                <c:pt idx="455">
                  <c:v>-3.0000000000000001E-3</c:v>
                </c:pt>
                <c:pt idx="456">
                  <c:v>-3.0000000000000001E-3</c:v>
                </c:pt>
                <c:pt idx="457">
                  <c:v>-3.0000000000000001E-3</c:v>
                </c:pt>
                <c:pt idx="458">
                  <c:v>-3.0000000000000001E-3</c:v>
                </c:pt>
                <c:pt idx="459">
                  <c:v>-3.0000000000000001E-3</c:v>
                </c:pt>
                <c:pt idx="460">
                  <c:v>-3.0000000000000001E-3</c:v>
                </c:pt>
                <c:pt idx="461">
                  <c:v>-3.0000000000000001E-3</c:v>
                </c:pt>
                <c:pt idx="462">
                  <c:v>-3.0000000000000001E-3</c:v>
                </c:pt>
                <c:pt idx="463">
                  <c:v>-3.0000000000000001E-3</c:v>
                </c:pt>
                <c:pt idx="464">
                  <c:v>-3.0000000000000001E-3</c:v>
                </c:pt>
                <c:pt idx="465">
                  <c:v>-3.0000000000000001E-3</c:v>
                </c:pt>
                <c:pt idx="466">
                  <c:v>-3.0000000000000001E-3</c:v>
                </c:pt>
                <c:pt idx="467">
                  <c:v>-3.0000000000000001E-3</c:v>
                </c:pt>
                <c:pt idx="468">
                  <c:v>-3.0000000000000001E-3</c:v>
                </c:pt>
                <c:pt idx="469">
                  <c:v>-3.0000000000000001E-3</c:v>
                </c:pt>
                <c:pt idx="470">
                  <c:v>-3.0000000000000001E-3</c:v>
                </c:pt>
                <c:pt idx="471">
                  <c:v>-3.0000000000000001E-3</c:v>
                </c:pt>
                <c:pt idx="472">
                  <c:v>-3.0000000000000001E-3</c:v>
                </c:pt>
                <c:pt idx="473">
                  <c:v>-3.0000000000000001E-3</c:v>
                </c:pt>
                <c:pt idx="474">
                  <c:v>-3.0000000000000001E-3</c:v>
                </c:pt>
                <c:pt idx="475">
                  <c:v>-4.0000000000000001E-3</c:v>
                </c:pt>
                <c:pt idx="476">
                  <c:v>-4.0000000000000001E-3</c:v>
                </c:pt>
                <c:pt idx="477">
                  <c:v>-4.0000000000000001E-3</c:v>
                </c:pt>
                <c:pt idx="478">
                  <c:v>-4.0000000000000001E-3</c:v>
                </c:pt>
                <c:pt idx="479">
                  <c:v>-5.0000000000000001E-3</c:v>
                </c:pt>
                <c:pt idx="480">
                  <c:v>-5.0000000000000001E-3</c:v>
                </c:pt>
                <c:pt idx="481">
                  <c:v>-5.0000000000000001E-3</c:v>
                </c:pt>
                <c:pt idx="482">
                  <c:v>-5.0000000000000001E-3</c:v>
                </c:pt>
                <c:pt idx="483">
                  <c:v>-5.0000000000000001E-3</c:v>
                </c:pt>
                <c:pt idx="484">
                  <c:v>-5.0000000000000001E-3</c:v>
                </c:pt>
                <c:pt idx="485">
                  <c:v>-6.0000000000000001E-3</c:v>
                </c:pt>
                <c:pt idx="486">
                  <c:v>-6.0000000000000001E-3</c:v>
                </c:pt>
                <c:pt idx="487">
                  <c:v>-6.0000000000000001E-3</c:v>
                </c:pt>
                <c:pt idx="488">
                  <c:v>-6.0000000000000001E-3</c:v>
                </c:pt>
                <c:pt idx="489">
                  <c:v>-5.0000000000000001E-3</c:v>
                </c:pt>
                <c:pt idx="490">
                  <c:v>-5.0000000000000001E-3</c:v>
                </c:pt>
                <c:pt idx="491">
                  <c:v>-5.0000000000000001E-3</c:v>
                </c:pt>
                <c:pt idx="492">
                  <c:v>-5.0000000000000001E-3</c:v>
                </c:pt>
                <c:pt idx="493">
                  <c:v>-5.0000000000000001E-3</c:v>
                </c:pt>
                <c:pt idx="494">
                  <c:v>-4.0000000000000001E-3</c:v>
                </c:pt>
                <c:pt idx="495">
                  <c:v>-4.0000000000000001E-3</c:v>
                </c:pt>
                <c:pt idx="496">
                  <c:v>-3.0000000000000001E-3</c:v>
                </c:pt>
                <c:pt idx="497">
                  <c:v>-3.0000000000000001E-3</c:v>
                </c:pt>
                <c:pt idx="498">
                  <c:v>-3.0000000000000001E-3</c:v>
                </c:pt>
                <c:pt idx="499">
                  <c:v>-2E-3</c:v>
                </c:pt>
                <c:pt idx="500">
                  <c:v>-2E-3</c:v>
                </c:pt>
                <c:pt idx="501">
                  <c:v>-2E-3</c:v>
                </c:pt>
                <c:pt idx="502">
                  <c:v>-1E-3</c:v>
                </c:pt>
                <c:pt idx="503">
                  <c:v>-1E-3</c:v>
                </c:pt>
                <c:pt idx="504">
                  <c:v>-1E-3</c:v>
                </c:pt>
                <c:pt idx="505">
                  <c:v>-1E-3</c:v>
                </c:pt>
                <c:pt idx="506">
                  <c:v>-1E-3</c:v>
                </c:pt>
                <c:pt idx="507">
                  <c:v>-1E-3</c:v>
                </c:pt>
                <c:pt idx="508">
                  <c:v>-2E-3</c:v>
                </c:pt>
                <c:pt idx="509">
                  <c:v>-2E-3</c:v>
                </c:pt>
                <c:pt idx="510">
                  <c:v>-3.0000000000000001E-3</c:v>
                </c:pt>
                <c:pt idx="511">
                  <c:v>-3.0000000000000001E-3</c:v>
                </c:pt>
                <c:pt idx="512">
                  <c:v>-3.0000000000000001E-3</c:v>
                </c:pt>
                <c:pt idx="513">
                  <c:v>-4.0000000000000001E-3</c:v>
                </c:pt>
                <c:pt idx="514">
                  <c:v>-4.0000000000000001E-3</c:v>
                </c:pt>
                <c:pt idx="515">
                  <c:v>-5.0000000000000001E-3</c:v>
                </c:pt>
                <c:pt idx="516">
                  <c:v>-6.0000000000000001E-3</c:v>
                </c:pt>
                <c:pt idx="517">
                  <c:v>-6.0000000000000001E-3</c:v>
                </c:pt>
                <c:pt idx="518">
                  <c:v>-7.0000000000000001E-3</c:v>
                </c:pt>
                <c:pt idx="519">
                  <c:v>-7.0000000000000001E-3</c:v>
                </c:pt>
                <c:pt idx="520">
                  <c:v>-7.0000000000000001E-3</c:v>
                </c:pt>
                <c:pt idx="521">
                  <c:v>-7.0000000000000001E-3</c:v>
                </c:pt>
                <c:pt idx="522">
                  <c:v>-7.0000000000000001E-3</c:v>
                </c:pt>
                <c:pt idx="523">
                  <c:v>-7.0000000000000001E-3</c:v>
                </c:pt>
                <c:pt idx="524">
                  <c:v>-7.0000000000000001E-3</c:v>
                </c:pt>
                <c:pt idx="525">
                  <c:v>-7.0000000000000001E-3</c:v>
                </c:pt>
                <c:pt idx="526">
                  <c:v>-7.0000000000000001E-3</c:v>
                </c:pt>
                <c:pt idx="527">
                  <c:v>-7.0000000000000001E-3</c:v>
                </c:pt>
                <c:pt idx="528">
                  <c:v>-7.0000000000000001E-3</c:v>
                </c:pt>
                <c:pt idx="529">
                  <c:v>-7.0000000000000001E-3</c:v>
                </c:pt>
                <c:pt idx="530">
                  <c:v>-7.0000000000000001E-3</c:v>
                </c:pt>
                <c:pt idx="531">
                  <c:v>-7.0000000000000001E-3</c:v>
                </c:pt>
                <c:pt idx="532">
                  <c:v>-7.0000000000000001E-3</c:v>
                </c:pt>
                <c:pt idx="533">
                  <c:v>-7.0000000000000001E-3</c:v>
                </c:pt>
                <c:pt idx="534">
                  <c:v>-8.0000000000000002E-3</c:v>
                </c:pt>
                <c:pt idx="535">
                  <c:v>-8.9999999999999993E-3</c:v>
                </c:pt>
                <c:pt idx="536">
                  <c:v>-8.9999999999999993E-3</c:v>
                </c:pt>
                <c:pt idx="537">
                  <c:v>-8.9999999999999993E-3</c:v>
                </c:pt>
                <c:pt idx="538">
                  <c:v>-0.01</c:v>
                </c:pt>
                <c:pt idx="539">
                  <c:v>-0.01</c:v>
                </c:pt>
                <c:pt idx="540">
                  <c:v>-1.0999999999999999E-2</c:v>
                </c:pt>
                <c:pt idx="541">
                  <c:v>-1.0999999999999999E-2</c:v>
                </c:pt>
                <c:pt idx="542">
                  <c:v>-0.01</c:v>
                </c:pt>
                <c:pt idx="543">
                  <c:v>-0.01</c:v>
                </c:pt>
                <c:pt idx="544">
                  <c:v>-0.01</c:v>
                </c:pt>
                <c:pt idx="545">
                  <c:v>-1.0999999999999999E-2</c:v>
                </c:pt>
                <c:pt idx="546">
                  <c:v>-0.01</c:v>
                </c:pt>
                <c:pt idx="547">
                  <c:v>-0.01</c:v>
                </c:pt>
                <c:pt idx="548">
                  <c:v>-8.9999999999999993E-3</c:v>
                </c:pt>
                <c:pt idx="549">
                  <c:v>-8.9999999999999993E-3</c:v>
                </c:pt>
                <c:pt idx="550">
                  <c:v>-8.9999999999999993E-3</c:v>
                </c:pt>
                <c:pt idx="551">
                  <c:v>-8.9999999999999993E-3</c:v>
                </c:pt>
                <c:pt idx="552">
                  <c:v>-8.9999999999999993E-3</c:v>
                </c:pt>
                <c:pt idx="553">
                  <c:v>-8.9999999999999993E-3</c:v>
                </c:pt>
                <c:pt idx="554">
                  <c:v>-7.0000000000000001E-3</c:v>
                </c:pt>
                <c:pt idx="555">
                  <c:v>-8.0000000000000002E-3</c:v>
                </c:pt>
                <c:pt idx="556">
                  <c:v>-8.9999999999999993E-3</c:v>
                </c:pt>
                <c:pt idx="557">
                  <c:v>-8.9999999999999993E-3</c:v>
                </c:pt>
                <c:pt idx="558">
                  <c:v>-8.0000000000000002E-3</c:v>
                </c:pt>
                <c:pt idx="559">
                  <c:v>-8.0000000000000002E-3</c:v>
                </c:pt>
                <c:pt idx="560">
                  <c:v>-8.0000000000000002E-3</c:v>
                </c:pt>
                <c:pt idx="561">
                  <c:v>-8.9999999999999993E-3</c:v>
                </c:pt>
                <c:pt idx="562">
                  <c:v>-8.9999999999999993E-3</c:v>
                </c:pt>
                <c:pt idx="563">
                  <c:v>-8.9999999999999993E-3</c:v>
                </c:pt>
                <c:pt idx="564">
                  <c:v>-8.0000000000000002E-3</c:v>
                </c:pt>
                <c:pt idx="565">
                  <c:v>-8.0000000000000002E-3</c:v>
                </c:pt>
                <c:pt idx="566">
                  <c:v>-8.0000000000000002E-3</c:v>
                </c:pt>
                <c:pt idx="567">
                  <c:v>-7.0000000000000001E-3</c:v>
                </c:pt>
                <c:pt idx="568">
                  <c:v>-8.0000000000000002E-3</c:v>
                </c:pt>
                <c:pt idx="569">
                  <c:v>-7.0000000000000001E-3</c:v>
                </c:pt>
                <c:pt idx="570">
                  <c:v>-6.0000000000000001E-3</c:v>
                </c:pt>
                <c:pt idx="571">
                  <c:v>-6.0000000000000001E-3</c:v>
                </c:pt>
                <c:pt idx="572">
                  <c:v>-6.0000000000000001E-3</c:v>
                </c:pt>
                <c:pt idx="573">
                  <c:v>-6.0000000000000001E-3</c:v>
                </c:pt>
                <c:pt idx="574">
                  <c:v>-6.0000000000000001E-3</c:v>
                </c:pt>
                <c:pt idx="575">
                  <c:v>-5.0000000000000001E-3</c:v>
                </c:pt>
                <c:pt idx="576">
                  <c:v>-6.0000000000000001E-3</c:v>
                </c:pt>
                <c:pt idx="577">
                  <c:v>-6.0000000000000001E-3</c:v>
                </c:pt>
                <c:pt idx="578">
                  <c:v>-7.0000000000000001E-3</c:v>
                </c:pt>
                <c:pt idx="579">
                  <c:v>-6.0000000000000001E-3</c:v>
                </c:pt>
                <c:pt idx="580">
                  <c:v>-7.0000000000000001E-3</c:v>
                </c:pt>
                <c:pt idx="581">
                  <c:v>-8.0000000000000002E-3</c:v>
                </c:pt>
                <c:pt idx="582">
                  <c:v>-8.9999999999999993E-3</c:v>
                </c:pt>
                <c:pt idx="583">
                  <c:v>-8.9999999999999993E-3</c:v>
                </c:pt>
                <c:pt idx="584">
                  <c:v>-8.9999999999999993E-3</c:v>
                </c:pt>
                <c:pt idx="585">
                  <c:v>-0.01</c:v>
                </c:pt>
                <c:pt idx="586">
                  <c:v>-0.01</c:v>
                </c:pt>
                <c:pt idx="587">
                  <c:v>-1.0999999999999999E-2</c:v>
                </c:pt>
                <c:pt idx="588">
                  <c:v>-1.0999999999999999E-2</c:v>
                </c:pt>
                <c:pt idx="589">
                  <c:v>-1.0999999999999999E-2</c:v>
                </c:pt>
                <c:pt idx="590">
                  <c:v>-8.9999999999999993E-3</c:v>
                </c:pt>
                <c:pt idx="591">
                  <c:v>-8.9999999999999993E-3</c:v>
                </c:pt>
                <c:pt idx="592">
                  <c:v>-8.9999999999999993E-3</c:v>
                </c:pt>
                <c:pt idx="593">
                  <c:v>-8.0000000000000002E-3</c:v>
                </c:pt>
                <c:pt idx="594">
                  <c:v>-6.0000000000000001E-3</c:v>
                </c:pt>
                <c:pt idx="595">
                  <c:v>-5.0000000000000001E-3</c:v>
                </c:pt>
                <c:pt idx="596">
                  <c:v>-3.0000000000000001E-3</c:v>
                </c:pt>
                <c:pt idx="597">
                  <c:v>-4.0000000000000001E-3</c:v>
                </c:pt>
                <c:pt idx="598">
                  <c:v>-2E-3</c:v>
                </c:pt>
                <c:pt idx="599">
                  <c:v>-1E-3</c:v>
                </c:pt>
                <c:pt idx="600">
                  <c:v>-2E-3</c:v>
                </c:pt>
                <c:pt idx="601">
                  <c:v>-1E-3</c:v>
                </c:pt>
                <c:pt idx="602">
                  <c:v>-1E-3</c:v>
                </c:pt>
                <c:pt idx="603">
                  <c:v>-3.0000000000000001E-3</c:v>
                </c:pt>
                <c:pt idx="604">
                  <c:v>-4.0000000000000001E-3</c:v>
                </c:pt>
                <c:pt idx="605">
                  <c:v>-4.0000000000000001E-3</c:v>
                </c:pt>
                <c:pt idx="606">
                  <c:v>-5.0000000000000001E-3</c:v>
                </c:pt>
                <c:pt idx="607">
                  <c:v>-6.0000000000000001E-3</c:v>
                </c:pt>
                <c:pt idx="608">
                  <c:v>-7.0000000000000001E-3</c:v>
                </c:pt>
                <c:pt idx="609">
                  <c:v>-8.0000000000000002E-3</c:v>
                </c:pt>
                <c:pt idx="610">
                  <c:v>-7.0000000000000001E-3</c:v>
                </c:pt>
                <c:pt idx="611">
                  <c:v>-7.0000000000000001E-3</c:v>
                </c:pt>
                <c:pt idx="612">
                  <c:v>-7.0000000000000001E-3</c:v>
                </c:pt>
                <c:pt idx="613">
                  <c:v>-7.0000000000000001E-3</c:v>
                </c:pt>
                <c:pt idx="614">
                  <c:v>-6.0000000000000001E-3</c:v>
                </c:pt>
                <c:pt idx="615">
                  <c:v>-6.0000000000000001E-3</c:v>
                </c:pt>
                <c:pt idx="616">
                  <c:v>-5.0000000000000001E-3</c:v>
                </c:pt>
                <c:pt idx="617">
                  <c:v>-4.0000000000000001E-3</c:v>
                </c:pt>
                <c:pt idx="618">
                  <c:v>-3.0000000000000001E-3</c:v>
                </c:pt>
                <c:pt idx="619">
                  <c:v>-4.0000000000000001E-3</c:v>
                </c:pt>
                <c:pt idx="620">
                  <c:v>-3.0000000000000001E-3</c:v>
                </c:pt>
                <c:pt idx="621">
                  <c:v>-3.0000000000000001E-3</c:v>
                </c:pt>
                <c:pt idx="622">
                  <c:v>-3.0000000000000001E-3</c:v>
                </c:pt>
                <c:pt idx="623">
                  <c:v>-4.0000000000000001E-3</c:v>
                </c:pt>
                <c:pt idx="624">
                  <c:v>-4.0000000000000001E-3</c:v>
                </c:pt>
                <c:pt idx="625">
                  <c:v>-5.0000000000000001E-3</c:v>
                </c:pt>
                <c:pt idx="626">
                  <c:v>-5.0000000000000001E-3</c:v>
                </c:pt>
                <c:pt idx="627">
                  <c:v>-6.0000000000000001E-3</c:v>
                </c:pt>
                <c:pt idx="628">
                  <c:v>-7.0000000000000001E-3</c:v>
                </c:pt>
                <c:pt idx="629">
                  <c:v>-8.9999999999999993E-3</c:v>
                </c:pt>
                <c:pt idx="630">
                  <c:v>-0.01</c:v>
                </c:pt>
                <c:pt idx="631">
                  <c:v>-1.0999999999999999E-2</c:v>
                </c:pt>
                <c:pt idx="632">
                  <c:v>-1.0999999999999999E-2</c:v>
                </c:pt>
                <c:pt idx="633">
                  <c:v>-1.0999999999999999E-2</c:v>
                </c:pt>
                <c:pt idx="634">
                  <c:v>-1.2999999999999999E-2</c:v>
                </c:pt>
                <c:pt idx="635">
                  <c:v>-1.2999999999999999E-2</c:v>
                </c:pt>
                <c:pt idx="636">
                  <c:v>-1.2999999999999999E-2</c:v>
                </c:pt>
                <c:pt idx="637">
                  <c:v>-1.4E-2</c:v>
                </c:pt>
                <c:pt idx="638">
                  <c:v>-1.2E-2</c:v>
                </c:pt>
                <c:pt idx="639">
                  <c:v>-1.2E-2</c:v>
                </c:pt>
                <c:pt idx="640">
                  <c:v>-1.2999999999999999E-2</c:v>
                </c:pt>
                <c:pt idx="641">
                  <c:v>-1.2999999999999999E-2</c:v>
                </c:pt>
                <c:pt idx="642">
                  <c:v>-1.4999999999999999E-2</c:v>
                </c:pt>
                <c:pt idx="643">
                  <c:v>-1.4999999999999999E-2</c:v>
                </c:pt>
                <c:pt idx="644">
                  <c:v>-1.2999999999999999E-2</c:v>
                </c:pt>
                <c:pt idx="645">
                  <c:v>-1.4999999999999999E-2</c:v>
                </c:pt>
                <c:pt idx="646">
                  <c:v>-1.7999999999999999E-2</c:v>
                </c:pt>
                <c:pt idx="647">
                  <c:v>-0.02</c:v>
                </c:pt>
                <c:pt idx="648">
                  <c:v>-2.1000000000000001E-2</c:v>
                </c:pt>
                <c:pt idx="649">
                  <c:v>-2.3E-2</c:v>
                </c:pt>
                <c:pt idx="650">
                  <c:v>-2.1000000000000001E-2</c:v>
                </c:pt>
                <c:pt idx="651">
                  <c:v>-2.1999999999999999E-2</c:v>
                </c:pt>
                <c:pt idx="652">
                  <c:v>-2.7E-2</c:v>
                </c:pt>
                <c:pt idx="653">
                  <c:v>-2.7E-2</c:v>
                </c:pt>
                <c:pt idx="654">
                  <c:v>-2.4E-2</c:v>
                </c:pt>
                <c:pt idx="655">
                  <c:v>-2.1000000000000001E-2</c:v>
                </c:pt>
                <c:pt idx="656">
                  <c:v>-1.9E-2</c:v>
                </c:pt>
                <c:pt idx="657">
                  <c:v>-1.7000000000000001E-2</c:v>
                </c:pt>
                <c:pt idx="658">
                  <c:v>-1.7000000000000001E-2</c:v>
                </c:pt>
                <c:pt idx="659">
                  <c:v>-0.01</c:v>
                </c:pt>
                <c:pt idx="660">
                  <c:v>-3.0000000000000001E-3</c:v>
                </c:pt>
                <c:pt idx="661">
                  <c:v>0</c:v>
                </c:pt>
                <c:pt idx="662">
                  <c:v>4.0000000000000001E-3</c:v>
                </c:pt>
                <c:pt idx="663">
                  <c:v>5.0000000000000001E-3</c:v>
                </c:pt>
                <c:pt idx="664">
                  <c:v>5.0000000000000001E-3</c:v>
                </c:pt>
                <c:pt idx="665">
                  <c:v>1.2999999999999999E-2</c:v>
                </c:pt>
                <c:pt idx="666">
                  <c:v>1.2999999999999999E-2</c:v>
                </c:pt>
                <c:pt idx="667">
                  <c:v>1.2E-2</c:v>
                </c:pt>
                <c:pt idx="668">
                  <c:v>1.0999999999999999E-2</c:v>
                </c:pt>
                <c:pt idx="669">
                  <c:v>8.0000000000000002E-3</c:v>
                </c:pt>
                <c:pt idx="670">
                  <c:v>6.0000000000000001E-3</c:v>
                </c:pt>
                <c:pt idx="671">
                  <c:v>7.0000000000000001E-3</c:v>
                </c:pt>
                <c:pt idx="672">
                  <c:v>2E-3</c:v>
                </c:pt>
                <c:pt idx="673">
                  <c:v>-3.0000000000000001E-3</c:v>
                </c:pt>
                <c:pt idx="674">
                  <c:v>-6.0000000000000001E-3</c:v>
                </c:pt>
                <c:pt idx="675">
                  <c:v>-8.9999999999999993E-3</c:v>
                </c:pt>
                <c:pt idx="676">
                  <c:v>-0.01</c:v>
                </c:pt>
                <c:pt idx="677">
                  <c:v>-1.0999999999999999E-2</c:v>
                </c:pt>
                <c:pt idx="678">
                  <c:v>-1.6E-2</c:v>
                </c:pt>
                <c:pt idx="679">
                  <c:v>-1.7999999999999999E-2</c:v>
                </c:pt>
                <c:pt idx="680">
                  <c:v>-1.7999999999999999E-2</c:v>
                </c:pt>
                <c:pt idx="681">
                  <c:v>-1.7999999999999999E-2</c:v>
                </c:pt>
                <c:pt idx="682">
                  <c:v>-1.6E-2</c:v>
                </c:pt>
                <c:pt idx="683">
                  <c:v>-1.4999999999999999E-2</c:v>
                </c:pt>
                <c:pt idx="684">
                  <c:v>-1.6E-2</c:v>
                </c:pt>
                <c:pt idx="685">
                  <c:v>-1.6E-2</c:v>
                </c:pt>
                <c:pt idx="686">
                  <c:v>-1.6E-2</c:v>
                </c:pt>
                <c:pt idx="687">
                  <c:v>-1.6E-2</c:v>
                </c:pt>
                <c:pt idx="688">
                  <c:v>-1.4999999999999999E-2</c:v>
                </c:pt>
                <c:pt idx="689">
                  <c:v>-1.4999999999999999E-2</c:v>
                </c:pt>
                <c:pt idx="690">
                  <c:v>-1.6E-2</c:v>
                </c:pt>
                <c:pt idx="691">
                  <c:v>-1.7000000000000001E-2</c:v>
                </c:pt>
                <c:pt idx="692">
                  <c:v>-1.7000000000000001E-2</c:v>
                </c:pt>
                <c:pt idx="693">
                  <c:v>-1.7000000000000001E-2</c:v>
                </c:pt>
                <c:pt idx="694">
                  <c:v>-1.7999999999999999E-2</c:v>
                </c:pt>
                <c:pt idx="695">
                  <c:v>-1.7999999999999999E-2</c:v>
                </c:pt>
                <c:pt idx="696">
                  <c:v>-1.7000000000000001E-2</c:v>
                </c:pt>
                <c:pt idx="697">
                  <c:v>-1.6E-2</c:v>
                </c:pt>
                <c:pt idx="698">
                  <c:v>-1.7000000000000001E-2</c:v>
                </c:pt>
                <c:pt idx="699">
                  <c:v>-1.4E-2</c:v>
                </c:pt>
                <c:pt idx="700">
                  <c:v>-1.2999999999999999E-2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8649-467B-A906-11C89ABF6191}"/>
            </c:ext>
          </c:extLst>
        </c:ser>
        <c:ser>
          <c:idx val="2"/>
          <c:order val="2"/>
          <c:tx>
            <c:v>200mMLiSO4-25mMNaAcpH4.5</c:v>
          </c:tx>
          <c:spPr>
            <a:ln>
              <a:solidFill>
                <a:srgbClr val="05FF76"/>
              </a:solidFill>
            </a:ln>
          </c:spPr>
          <c:marker>
            <c:symbol val="none"/>
          </c:marker>
          <c:xVal>
            <c:numRef>
              <c:f>Values!$A$39:$A$739</c:f>
              <c:numCache>
                <c:formatCode>0</c:formatCode>
                <c:ptCount val="701"/>
                <c:pt idx="0">
                  <c:v>200</c:v>
                </c:pt>
                <c:pt idx="1">
                  <c:v>201</c:v>
                </c:pt>
                <c:pt idx="2">
                  <c:v>202</c:v>
                </c:pt>
                <c:pt idx="3">
                  <c:v>203</c:v>
                </c:pt>
                <c:pt idx="4">
                  <c:v>204</c:v>
                </c:pt>
                <c:pt idx="5">
                  <c:v>205</c:v>
                </c:pt>
                <c:pt idx="6">
                  <c:v>206</c:v>
                </c:pt>
                <c:pt idx="7">
                  <c:v>207</c:v>
                </c:pt>
                <c:pt idx="8">
                  <c:v>208</c:v>
                </c:pt>
                <c:pt idx="9">
                  <c:v>209</c:v>
                </c:pt>
                <c:pt idx="10">
                  <c:v>210</c:v>
                </c:pt>
                <c:pt idx="11">
                  <c:v>211</c:v>
                </c:pt>
                <c:pt idx="12">
                  <c:v>212</c:v>
                </c:pt>
                <c:pt idx="13">
                  <c:v>213</c:v>
                </c:pt>
                <c:pt idx="14">
                  <c:v>214</c:v>
                </c:pt>
                <c:pt idx="15">
                  <c:v>215</c:v>
                </c:pt>
                <c:pt idx="16">
                  <c:v>216</c:v>
                </c:pt>
                <c:pt idx="17">
                  <c:v>217</c:v>
                </c:pt>
                <c:pt idx="18">
                  <c:v>218</c:v>
                </c:pt>
                <c:pt idx="19">
                  <c:v>219</c:v>
                </c:pt>
                <c:pt idx="20">
                  <c:v>220</c:v>
                </c:pt>
                <c:pt idx="21">
                  <c:v>221</c:v>
                </c:pt>
                <c:pt idx="22">
                  <c:v>222</c:v>
                </c:pt>
                <c:pt idx="23">
                  <c:v>223</c:v>
                </c:pt>
                <c:pt idx="24">
                  <c:v>224</c:v>
                </c:pt>
                <c:pt idx="25">
                  <c:v>225</c:v>
                </c:pt>
                <c:pt idx="26">
                  <c:v>226</c:v>
                </c:pt>
                <c:pt idx="27">
                  <c:v>227</c:v>
                </c:pt>
                <c:pt idx="28">
                  <c:v>228</c:v>
                </c:pt>
                <c:pt idx="29">
                  <c:v>229</c:v>
                </c:pt>
                <c:pt idx="30">
                  <c:v>230</c:v>
                </c:pt>
                <c:pt idx="31">
                  <c:v>231</c:v>
                </c:pt>
                <c:pt idx="32">
                  <c:v>232</c:v>
                </c:pt>
                <c:pt idx="33">
                  <c:v>233</c:v>
                </c:pt>
                <c:pt idx="34">
                  <c:v>234</c:v>
                </c:pt>
                <c:pt idx="35">
                  <c:v>235</c:v>
                </c:pt>
                <c:pt idx="36">
                  <c:v>236</c:v>
                </c:pt>
                <c:pt idx="37">
                  <c:v>237</c:v>
                </c:pt>
                <c:pt idx="38">
                  <c:v>238</c:v>
                </c:pt>
                <c:pt idx="39">
                  <c:v>239</c:v>
                </c:pt>
                <c:pt idx="40">
                  <c:v>240</c:v>
                </c:pt>
                <c:pt idx="41">
                  <c:v>241</c:v>
                </c:pt>
                <c:pt idx="42">
                  <c:v>242</c:v>
                </c:pt>
                <c:pt idx="43">
                  <c:v>243</c:v>
                </c:pt>
                <c:pt idx="44">
                  <c:v>244</c:v>
                </c:pt>
                <c:pt idx="45">
                  <c:v>245</c:v>
                </c:pt>
                <c:pt idx="46">
                  <c:v>246</c:v>
                </c:pt>
                <c:pt idx="47">
                  <c:v>247</c:v>
                </c:pt>
                <c:pt idx="48">
                  <c:v>248</c:v>
                </c:pt>
                <c:pt idx="49">
                  <c:v>249</c:v>
                </c:pt>
                <c:pt idx="50">
                  <c:v>250</c:v>
                </c:pt>
                <c:pt idx="51">
                  <c:v>251</c:v>
                </c:pt>
                <c:pt idx="52">
                  <c:v>252</c:v>
                </c:pt>
                <c:pt idx="53">
                  <c:v>253</c:v>
                </c:pt>
                <c:pt idx="54">
                  <c:v>254</c:v>
                </c:pt>
                <c:pt idx="55">
                  <c:v>255</c:v>
                </c:pt>
                <c:pt idx="56">
                  <c:v>256</c:v>
                </c:pt>
                <c:pt idx="57">
                  <c:v>257</c:v>
                </c:pt>
                <c:pt idx="58">
                  <c:v>258</c:v>
                </c:pt>
                <c:pt idx="59">
                  <c:v>259</c:v>
                </c:pt>
                <c:pt idx="60">
                  <c:v>260</c:v>
                </c:pt>
                <c:pt idx="61">
                  <c:v>261</c:v>
                </c:pt>
                <c:pt idx="62">
                  <c:v>262</c:v>
                </c:pt>
                <c:pt idx="63">
                  <c:v>263</c:v>
                </c:pt>
                <c:pt idx="64">
                  <c:v>264</c:v>
                </c:pt>
                <c:pt idx="65">
                  <c:v>265</c:v>
                </c:pt>
                <c:pt idx="66">
                  <c:v>266</c:v>
                </c:pt>
                <c:pt idx="67">
                  <c:v>267</c:v>
                </c:pt>
                <c:pt idx="68">
                  <c:v>268</c:v>
                </c:pt>
                <c:pt idx="69">
                  <c:v>269</c:v>
                </c:pt>
                <c:pt idx="70">
                  <c:v>270</c:v>
                </c:pt>
                <c:pt idx="71">
                  <c:v>271</c:v>
                </c:pt>
                <c:pt idx="72">
                  <c:v>272</c:v>
                </c:pt>
                <c:pt idx="73">
                  <c:v>273</c:v>
                </c:pt>
                <c:pt idx="74">
                  <c:v>274</c:v>
                </c:pt>
                <c:pt idx="75">
                  <c:v>275</c:v>
                </c:pt>
                <c:pt idx="76">
                  <c:v>276</c:v>
                </c:pt>
                <c:pt idx="77">
                  <c:v>277</c:v>
                </c:pt>
                <c:pt idx="78">
                  <c:v>278</c:v>
                </c:pt>
                <c:pt idx="79">
                  <c:v>279</c:v>
                </c:pt>
                <c:pt idx="80">
                  <c:v>280</c:v>
                </c:pt>
                <c:pt idx="81">
                  <c:v>281</c:v>
                </c:pt>
                <c:pt idx="82">
                  <c:v>282</c:v>
                </c:pt>
                <c:pt idx="83">
                  <c:v>283</c:v>
                </c:pt>
                <c:pt idx="84">
                  <c:v>284</c:v>
                </c:pt>
                <c:pt idx="85">
                  <c:v>285</c:v>
                </c:pt>
                <c:pt idx="86">
                  <c:v>286</c:v>
                </c:pt>
                <c:pt idx="87">
                  <c:v>287</c:v>
                </c:pt>
                <c:pt idx="88">
                  <c:v>288</c:v>
                </c:pt>
                <c:pt idx="89">
                  <c:v>289</c:v>
                </c:pt>
                <c:pt idx="90">
                  <c:v>290</c:v>
                </c:pt>
                <c:pt idx="91">
                  <c:v>291</c:v>
                </c:pt>
                <c:pt idx="92">
                  <c:v>292</c:v>
                </c:pt>
                <c:pt idx="93">
                  <c:v>293</c:v>
                </c:pt>
                <c:pt idx="94">
                  <c:v>294</c:v>
                </c:pt>
                <c:pt idx="95">
                  <c:v>295</c:v>
                </c:pt>
                <c:pt idx="96">
                  <c:v>296</c:v>
                </c:pt>
                <c:pt idx="97">
                  <c:v>297</c:v>
                </c:pt>
                <c:pt idx="98">
                  <c:v>298</c:v>
                </c:pt>
                <c:pt idx="99">
                  <c:v>299</c:v>
                </c:pt>
                <c:pt idx="100">
                  <c:v>300</c:v>
                </c:pt>
                <c:pt idx="101">
                  <c:v>301</c:v>
                </c:pt>
                <c:pt idx="102">
                  <c:v>302</c:v>
                </c:pt>
                <c:pt idx="103">
                  <c:v>303</c:v>
                </c:pt>
                <c:pt idx="104">
                  <c:v>304</c:v>
                </c:pt>
                <c:pt idx="105">
                  <c:v>305</c:v>
                </c:pt>
                <c:pt idx="106">
                  <c:v>306</c:v>
                </c:pt>
                <c:pt idx="107">
                  <c:v>307</c:v>
                </c:pt>
                <c:pt idx="108">
                  <c:v>308</c:v>
                </c:pt>
                <c:pt idx="109">
                  <c:v>309</c:v>
                </c:pt>
                <c:pt idx="110">
                  <c:v>310</c:v>
                </c:pt>
                <c:pt idx="111">
                  <c:v>311</c:v>
                </c:pt>
                <c:pt idx="112">
                  <c:v>312</c:v>
                </c:pt>
                <c:pt idx="113">
                  <c:v>313</c:v>
                </c:pt>
                <c:pt idx="114">
                  <c:v>314</c:v>
                </c:pt>
                <c:pt idx="115">
                  <c:v>315</c:v>
                </c:pt>
                <c:pt idx="116">
                  <c:v>316</c:v>
                </c:pt>
                <c:pt idx="117">
                  <c:v>317</c:v>
                </c:pt>
                <c:pt idx="118">
                  <c:v>318</c:v>
                </c:pt>
                <c:pt idx="119">
                  <c:v>319</c:v>
                </c:pt>
                <c:pt idx="120">
                  <c:v>320</c:v>
                </c:pt>
                <c:pt idx="121">
                  <c:v>321</c:v>
                </c:pt>
                <c:pt idx="122">
                  <c:v>322</c:v>
                </c:pt>
                <c:pt idx="123">
                  <c:v>323</c:v>
                </c:pt>
                <c:pt idx="124">
                  <c:v>324</c:v>
                </c:pt>
                <c:pt idx="125">
                  <c:v>325</c:v>
                </c:pt>
                <c:pt idx="126">
                  <c:v>326</c:v>
                </c:pt>
                <c:pt idx="127">
                  <c:v>327</c:v>
                </c:pt>
                <c:pt idx="128">
                  <c:v>328</c:v>
                </c:pt>
                <c:pt idx="129">
                  <c:v>329</c:v>
                </c:pt>
                <c:pt idx="130">
                  <c:v>330</c:v>
                </c:pt>
                <c:pt idx="131">
                  <c:v>331</c:v>
                </c:pt>
                <c:pt idx="132">
                  <c:v>332</c:v>
                </c:pt>
                <c:pt idx="133">
                  <c:v>333</c:v>
                </c:pt>
                <c:pt idx="134">
                  <c:v>334</c:v>
                </c:pt>
                <c:pt idx="135">
                  <c:v>335</c:v>
                </c:pt>
                <c:pt idx="136">
                  <c:v>336</c:v>
                </c:pt>
                <c:pt idx="137">
                  <c:v>337</c:v>
                </c:pt>
                <c:pt idx="138">
                  <c:v>338</c:v>
                </c:pt>
                <c:pt idx="139">
                  <c:v>339</c:v>
                </c:pt>
                <c:pt idx="140">
                  <c:v>340</c:v>
                </c:pt>
                <c:pt idx="141">
                  <c:v>341</c:v>
                </c:pt>
                <c:pt idx="142">
                  <c:v>342</c:v>
                </c:pt>
                <c:pt idx="143">
                  <c:v>343</c:v>
                </c:pt>
                <c:pt idx="144">
                  <c:v>344</c:v>
                </c:pt>
                <c:pt idx="145">
                  <c:v>345</c:v>
                </c:pt>
                <c:pt idx="146">
                  <c:v>346</c:v>
                </c:pt>
                <c:pt idx="147">
                  <c:v>347</c:v>
                </c:pt>
                <c:pt idx="148">
                  <c:v>348</c:v>
                </c:pt>
                <c:pt idx="149">
                  <c:v>349</c:v>
                </c:pt>
                <c:pt idx="150">
                  <c:v>350</c:v>
                </c:pt>
                <c:pt idx="151">
                  <c:v>351</c:v>
                </c:pt>
                <c:pt idx="152">
                  <c:v>352</c:v>
                </c:pt>
                <c:pt idx="153">
                  <c:v>353</c:v>
                </c:pt>
                <c:pt idx="154">
                  <c:v>354</c:v>
                </c:pt>
                <c:pt idx="155">
                  <c:v>355</c:v>
                </c:pt>
                <c:pt idx="156">
                  <c:v>356</c:v>
                </c:pt>
                <c:pt idx="157">
                  <c:v>357</c:v>
                </c:pt>
                <c:pt idx="158">
                  <c:v>358</c:v>
                </c:pt>
                <c:pt idx="159">
                  <c:v>359</c:v>
                </c:pt>
                <c:pt idx="160">
                  <c:v>360</c:v>
                </c:pt>
                <c:pt idx="161">
                  <c:v>361</c:v>
                </c:pt>
                <c:pt idx="162">
                  <c:v>362</c:v>
                </c:pt>
                <c:pt idx="163">
                  <c:v>363</c:v>
                </c:pt>
                <c:pt idx="164">
                  <c:v>364</c:v>
                </c:pt>
                <c:pt idx="165">
                  <c:v>365</c:v>
                </c:pt>
                <c:pt idx="166">
                  <c:v>366</c:v>
                </c:pt>
                <c:pt idx="167">
                  <c:v>367</c:v>
                </c:pt>
                <c:pt idx="168">
                  <c:v>368</c:v>
                </c:pt>
                <c:pt idx="169">
                  <c:v>369</c:v>
                </c:pt>
                <c:pt idx="170">
                  <c:v>370</c:v>
                </c:pt>
                <c:pt idx="171">
                  <c:v>371</c:v>
                </c:pt>
                <c:pt idx="172">
                  <c:v>372</c:v>
                </c:pt>
                <c:pt idx="173">
                  <c:v>373</c:v>
                </c:pt>
                <c:pt idx="174">
                  <c:v>374</c:v>
                </c:pt>
                <c:pt idx="175">
                  <c:v>375</c:v>
                </c:pt>
                <c:pt idx="176">
                  <c:v>376</c:v>
                </c:pt>
                <c:pt idx="177">
                  <c:v>377</c:v>
                </c:pt>
                <c:pt idx="178">
                  <c:v>378</c:v>
                </c:pt>
                <c:pt idx="179">
                  <c:v>379</c:v>
                </c:pt>
                <c:pt idx="180">
                  <c:v>380</c:v>
                </c:pt>
                <c:pt idx="181">
                  <c:v>381</c:v>
                </c:pt>
                <c:pt idx="182">
                  <c:v>382</c:v>
                </c:pt>
                <c:pt idx="183">
                  <c:v>383</c:v>
                </c:pt>
                <c:pt idx="184">
                  <c:v>384</c:v>
                </c:pt>
                <c:pt idx="185">
                  <c:v>385</c:v>
                </c:pt>
                <c:pt idx="186">
                  <c:v>386</c:v>
                </c:pt>
                <c:pt idx="187">
                  <c:v>387</c:v>
                </c:pt>
                <c:pt idx="188">
                  <c:v>388</c:v>
                </c:pt>
                <c:pt idx="189">
                  <c:v>389</c:v>
                </c:pt>
                <c:pt idx="190">
                  <c:v>390</c:v>
                </c:pt>
                <c:pt idx="191">
                  <c:v>391</c:v>
                </c:pt>
                <c:pt idx="192">
                  <c:v>392</c:v>
                </c:pt>
                <c:pt idx="193">
                  <c:v>393</c:v>
                </c:pt>
                <c:pt idx="194">
                  <c:v>394</c:v>
                </c:pt>
                <c:pt idx="195">
                  <c:v>395</c:v>
                </c:pt>
                <c:pt idx="196">
                  <c:v>396</c:v>
                </c:pt>
                <c:pt idx="197">
                  <c:v>397</c:v>
                </c:pt>
                <c:pt idx="198">
                  <c:v>398</c:v>
                </c:pt>
                <c:pt idx="199">
                  <c:v>399</c:v>
                </c:pt>
                <c:pt idx="200">
                  <c:v>400</c:v>
                </c:pt>
                <c:pt idx="201">
                  <c:v>401</c:v>
                </c:pt>
                <c:pt idx="202">
                  <c:v>402</c:v>
                </c:pt>
                <c:pt idx="203">
                  <c:v>403</c:v>
                </c:pt>
                <c:pt idx="204">
                  <c:v>404</c:v>
                </c:pt>
                <c:pt idx="205">
                  <c:v>405</c:v>
                </c:pt>
                <c:pt idx="206">
                  <c:v>406</c:v>
                </c:pt>
                <c:pt idx="207">
                  <c:v>407</c:v>
                </c:pt>
                <c:pt idx="208">
                  <c:v>408</c:v>
                </c:pt>
                <c:pt idx="209">
                  <c:v>409</c:v>
                </c:pt>
                <c:pt idx="210">
                  <c:v>410</c:v>
                </c:pt>
                <c:pt idx="211">
                  <c:v>411</c:v>
                </c:pt>
                <c:pt idx="212">
                  <c:v>412</c:v>
                </c:pt>
                <c:pt idx="213">
                  <c:v>413</c:v>
                </c:pt>
                <c:pt idx="214">
                  <c:v>414</c:v>
                </c:pt>
                <c:pt idx="215">
                  <c:v>415</c:v>
                </c:pt>
                <c:pt idx="216">
                  <c:v>416</c:v>
                </c:pt>
                <c:pt idx="217">
                  <c:v>417</c:v>
                </c:pt>
                <c:pt idx="218">
                  <c:v>418</c:v>
                </c:pt>
                <c:pt idx="219">
                  <c:v>419</c:v>
                </c:pt>
                <c:pt idx="220">
                  <c:v>420</c:v>
                </c:pt>
                <c:pt idx="221">
                  <c:v>421</c:v>
                </c:pt>
                <c:pt idx="222">
                  <c:v>422</c:v>
                </c:pt>
                <c:pt idx="223">
                  <c:v>423</c:v>
                </c:pt>
                <c:pt idx="224">
                  <c:v>424</c:v>
                </c:pt>
                <c:pt idx="225">
                  <c:v>425</c:v>
                </c:pt>
                <c:pt idx="226">
                  <c:v>426</c:v>
                </c:pt>
                <c:pt idx="227">
                  <c:v>427</c:v>
                </c:pt>
                <c:pt idx="228">
                  <c:v>428</c:v>
                </c:pt>
                <c:pt idx="229">
                  <c:v>429</c:v>
                </c:pt>
                <c:pt idx="230">
                  <c:v>430</c:v>
                </c:pt>
                <c:pt idx="231">
                  <c:v>431</c:v>
                </c:pt>
                <c:pt idx="232">
                  <c:v>432</c:v>
                </c:pt>
                <c:pt idx="233">
                  <c:v>433</c:v>
                </c:pt>
                <c:pt idx="234">
                  <c:v>434</c:v>
                </c:pt>
                <c:pt idx="235">
                  <c:v>435</c:v>
                </c:pt>
                <c:pt idx="236">
                  <c:v>436</c:v>
                </c:pt>
                <c:pt idx="237">
                  <c:v>437</c:v>
                </c:pt>
                <c:pt idx="238">
                  <c:v>438</c:v>
                </c:pt>
                <c:pt idx="239">
                  <c:v>439</c:v>
                </c:pt>
                <c:pt idx="240">
                  <c:v>440</c:v>
                </c:pt>
                <c:pt idx="241">
                  <c:v>441</c:v>
                </c:pt>
                <c:pt idx="242">
                  <c:v>442</c:v>
                </c:pt>
                <c:pt idx="243">
                  <c:v>443</c:v>
                </c:pt>
                <c:pt idx="244">
                  <c:v>444</c:v>
                </c:pt>
                <c:pt idx="245">
                  <c:v>445</c:v>
                </c:pt>
                <c:pt idx="246">
                  <c:v>446</c:v>
                </c:pt>
                <c:pt idx="247">
                  <c:v>447</c:v>
                </c:pt>
                <c:pt idx="248">
                  <c:v>448</c:v>
                </c:pt>
                <c:pt idx="249">
                  <c:v>449</c:v>
                </c:pt>
                <c:pt idx="250">
                  <c:v>450</c:v>
                </c:pt>
                <c:pt idx="251">
                  <c:v>451</c:v>
                </c:pt>
                <c:pt idx="252">
                  <c:v>452</c:v>
                </c:pt>
                <c:pt idx="253">
                  <c:v>453</c:v>
                </c:pt>
                <c:pt idx="254">
                  <c:v>454</c:v>
                </c:pt>
                <c:pt idx="255">
                  <c:v>455</c:v>
                </c:pt>
                <c:pt idx="256">
                  <c:v>456</c:v>
                </c:pt>
                <c:pt idx="257">
                  <c:v>457</c:v>
                </c:pt>
                <c:pt idx="258">
                  <c:v>458</c:v>
                </c:pt>
                <c:pt idx="259">
                  <c:v>459</c:v>
                </c:pt>
                <c:pt idx="260">
                  <c:v>460</c:v>
                </c:pt>
                <c:pt idx="261">
                  <c:v>461</c:v>
                </c:pt>
                <c:pt idx="262">
                  <c:v>462</c:v>
                </c:pt>
                <c:pt idx="263">
                  <c:v>463</c:v>
                </c:pt>
                <c:pt idx="264">
                  <c:v>464</c:v>
                </c:pt>
                <c:pt idx="265">
                  <c:v>465</c:v>
                </c:pt>
                <c:pt idx="266">
                  <c:v>466</c:v>
                </c:pt>
                <c:pt idx="267">
                  <c:v>467</c:v>
                </c:pt>
                <c:pt idx="268">
                  <c:v>468</c:v>
                </c:pt>
                <c:pt idx="269">
                  <c:v>469</c:v>
                </c:pt>
                <c:pt idx="270">
                  <c:v>470</c:v>
                </c:pt>
                <c:pt idx="271">
                  <c:v>471</c:v>
                </c:pt>
                <c:pt idx="272">
                  <c:v>472</c:v>
                </c:pt>
                <c:pt idx="273">
                  <c:v>473</c:v>
                </c:pt>
                <c:pt idx="274">
                  <c:v>474</c:v>
                </c:pt>
                <c:pt idx="275">
                  <c:v>475</c:v>
                </c:pt>
                <c:pt idx="276">
                  <c:v>476</c:v>
                </c:pt>
                <c:pt idx="277">
                  <c:v>477</c:v>
                </c:pt>
                <c:pt idx="278">
                  <c:v>478</c:v>
                </c:pt>
                <c:pt idx="279">
                  <c:v>479</c:v>
                </c:pt>
                <c:pt idx="280">
                  <c:v>480</c:v>
                </c:pt>
                <c:pt idx="281">
                  <c:v>481</c:v>
                </c:pt>
                <c:pt idx="282">
                  <c:v>482</c:v>
                </c:pt>
                <c:pt idx="283">
                  <c:v>483</c:v>
                </c:pt>
                <c:pt idx="284">
                  <c:v>484</c:v>
                </c:pt>
                <c:pt idx="285">
                  <c:v>485</c:v>
                </c:pt>
                <c:pt idx="286">
                  <c:v>486</c:v>
                </c:pt>
                <c:pt idx="287">
                  <c:v>487</c:v>
                </c:pt>
                <c:pt idx="288">
                  <c:v>488</c:v>
                </c:pt>
                <c:pt idx="289">
                  <c:v>489</c:v>
                </c:pt>
                <c:pt idx="290">
                  <c:v>490</c:v>
                </c:pt>
                <c:pt idx="291">
                  <c:v>491</c:v>
                </c:pt>
                <c:pt idx="292">
                  <c:v>492</c:v>
                </c:pt>
                <c:pt idx="293">
                  <c:v>493</c:v>
                </c:pt>
                <c:pt idx="294">
                  <c:v>494</c:v>
                </c:pt>
                <c:pt idx="295">
                  <c:v>495</c:v>
                </c:pt>
                <c:pt idx="296">
                  <c:v>496</c:v>
                </c:pt>
                <c:pt idx="297">
                  <c:v>497</c:v>
                </c:pt>
                <c:pt idx="298">
                  <c:v>498</c:v>
                </c:pt>
                <c:pt idx="299">
                  <c:v>499</c:v>
                </c:pt>
                <c:pt idx="300">
                  <c:v>500</c:v>
                </c:pt>
                <c:pt idx="301">
                  <c:v>501</c:v>
                </c:pt>
                <c:pt idx="302">
                  <c:v>502</c:v>
                </c:pt>
                <c:pt idx="303">
                  <c:v>503</c:v>
                </c:pt>
                <c:pt idx="304">
                  <c:v>504</c:v>
                </c:pt>
                <c:pt idx="305">
                  <c:v>505</c:v>
                </c:pt>
                <c:pt idx="306">
                  <c:v>506</c:v>
                </c:pt>
                <c:pt idx="307">
                  <c:v>507</c:v>
                </c:pt>
                <c:pt idx="308">
                  <c:v>508</c:v>
                </c:pt>
                <c:pt idx="309">
                  <c:v>509</c:v>
                </c:pt>
                <c:pt idx="310">
                  <c:v>510</c:v>
                </c:pt>
                <c:pt idx="311">
                  <c:v>511</c:v>
                </c:pt>
                <c:pt idx="312">
                  <c:v>512</c:v>
                </c:pt>
                <c:pt idx="313">
                  <c:v>513</c:v>
                </c:pt>
                <c:pt idx="314">
                  <c:v>514</c:v>
                </c:pt>
                <c:pt idx="315">
                  <c:v>515</c:v>
                </c:pt>
                <c:pt idx="316">
                  <c:v>516</c:v>
                </c:pt>
                <c:pt idx="317">
                  <c:v>517</c:v>
                </c:pt>
                <c:pt idx="318">
                  <c:v>518</c:v>
                </c:pt>
                <c:pt idx="319">
                  <c:v>519</c:v>
                </c:pt>
                <c:pt idx="320">
                  <c:v>520</c:v>
                </c:pt>
                <c:pt idx="321">
                  <c:v>521</c:v>
                </c:pt>
                <c:pt idx="322">
                  <c:v>522</c:v>
                </c:pt>
                <c:pt idx="323">
                  <c:v>523</c:v>
                </c:pt>
                <c:pt idx="324">
                  <c:v>524</c:v>
                </c:pt>
                <c:pt idx="325">
                  <c:v>525</c:v>
                </c:pt>
                <c:pt idx="326">
                  <c:v>526</c:v>
                </c:pt>
                <c:pt idx="327">
                  <c:v>527</c:v>
                </c:pt>
                <c:pt idx="328">
                  <c:v>528</c:v>
                </c:pt>
                <c:pt idx="329">
                  <c:v>529</c:v>
                </c:pt>
                <c:pt idx="330">
                  <c:v>530</c:v>
                </c:pt>
                <c:pt idx="331">
                  <c:v>531</c:v>
                </c:pt>
                <c:pt idx="332">
                  <c:v>532</c:v>
                </c:pt>
                <c:pt idx="333">
                  <c:v>533</c:v>
                </c:pt>
                <c:pt idx="334">
                  <c:v>534</c:v>
                </c:pt>
                <c:pt idx="335">
                  <c:v>535</c:v>
                </c:pt>
                <c:pt idx="336">
                  <c:v>536</c:v>
                </c:pt>
                <c:pt idx="337">
                  <c:v>537</c:v>
                </c:pt>
                <c:pt idx="338">
                  <c:v>538</c:v>
                </c:pt>
                <c:pt idx="339">
                  <c:v>539</c:v>
                </c:pt>
                <c:pt idx="340">
                  <c:v>540</c:v>
                </c:pt>
                <c:pt idx="341">
                  <c:v>541</c:v>
                </c:pt>
                <c:pt idx="342">
                  <c:v>542</c:v>
                </c:pt>
                <c:pt idx="343">
                  <c:v>543</c:v>
                </c:pt>
                <c:pt idx="344">
                  <c:v>544</c:v>
                </c:pt>
                <c:pt idx="345">
                  <c:v>545</c:v>
                </c:pt>
                <c:pt idx="346">
                  <c:v>546</c:v>
                </c:pt>
                <c:pt idx="347">
                  <c:v>547</c:v>
                </c:pt>
                <c:pt idx="348">
                  <c:v>548</c:v>
                </c:pt>
                <c:pt idx="349">
                  <c:v>549</c:v>
                </c:pt>
                <c:pt idx="350">
                  <c:v>550</c:v>
                </c:pt>
                <c:pt idx="351">
                  <c:v>551</c:v>
                </c:pt>
                <c:pt idx="352">
                  <c:v>552</c:v>
                </c:pt>
                <c:pt idx="353">
                  <c:v>553</c:v>
                </c:pt>
                <c:pt idx="354">
                  <c:v>554</c:v>
                </c:pt>
                <c:pt idx="355">
                  <c:v>555</c:v>
                </c:pt>
                <c:pt idx="356">
                  <c:v>556</c:v>
                </c:pt>
                <c:pt idx="357">
                  <c:v>557</c:v>
                </c:pt>
                <c:pt idx="358">
                  <c:v>558</c:v>
                </c:pt>
                <c:pt idx="359">
                  <c:v>559</c:v>
                </c:pt>
                <c:pt idx="360">
                  <c:v>560</c:v>
                </c:pt>
                <c:pt idx="361">
                  <c:v>561</c:v>
                </c:pt>
                <c:pt idx="362">
                  <c:v>562</c:v>
                </c:pt>
                <c:pt idx="363">
                  <c:v>563</c:v>
                </c:pt>
                <c:pt idx="364">
                  <c:v>564</c:v>
                </c:pt>
                <c:pt idx="365">
                  <c:v>565</c:v>
                </c:pt>
                <c:pt idx="366">
                  <c:v>566</c:v>
                </c:pt>
                <c:pt idx="367">
                  <c:v>567</c:v>
                </c:pt>
                <c:pt idx="368">
                  <c:v>568</c:v>
                </c:pt>
                <c:pt idx="369">
                  <c:v>569</c:v>
                </c:pt>
                <c:pt idx="370">
                  <c:v>570</c:v>
                </c:pt>
                <c:pt idx="371">
                  <c:v>571</c:v>
                </c:pt>
                <c:pt idx="372">
                  <c:v>572</c:v>
                </c:pt>
                <c:pt idx="373">
                  <c:v>573</c:v>
                </c:pt>
                <c:pt idx="374">
                  <c:v>574</c:v>
                </c:pt>
                <c:pt idx="375">
                  <c:v>575</c:v>
                </c:pt>
                <c:pt idx="376">
                  <c:v>576</c:v>
                </c:pt>
                <c:pt idx="377">
                  <c:v>577</c:v>
                </c:pt>
                <c:pt idx="378">
                  <c:v>578</c:v>
                </c:pt>
                <c:pt idx="379">
                  <c:v>579</c:v>
                </c:pt>
                <c:pt idx="380">
                  <c:v>580</c:v>
                </c:pt>
                <c:pt idx="381">
                  <c:v>581</c:v>
                </c:pt>
                <c:pt idx="382">
                  <c:v>582</c:v>
                </c:pt>
                <c:pt idx="383">
                  <c:v>583</c:v>
                </c:pt>
                <c:pt idx="384">
                  <c:v>584</c:v>
                </c:pt>
                <c:pt idx="385">
                  <c:v>585</c:v>
                </c:pt>
                <c:pt idx="386">
                  <c:v>586</c:v>
                </c:pt>
                <c:pt idx="387">
                  <c:v>587</c:v>
                </c:pt>
                <c:pt idx="388">
                  <c:v>588</c:v>
                </c:pt>
                <c:pt idx="389">
                  <c:v>589</c:v>
                </c:pt>
                <c:pt idx="390">
                  <c:v>590</c:v>
                </c:pt>
                <c:pt idx="391">
                  <c:v>591</c:v>
                </c:pt>
                <c:pt idx="392">
                  <c:v>592</c:v>
                </c:pt>
                <c:pt idx="393">
                  <c:v>593</c:v>
                </c:pt>
                <c:pt idx="394">
                  <c:v>594</c:v>
                </c:pt>
                <c:pt idx="395">
                  <c:v>595</c:v>
                </c:pt>
                <c:pt idx="396">
                  <c:v>596</c:v>
                </c:pt>
                <c:pt idx="397">
                  <c:v>597</c:v>
                </c:pt>
                <c:pt idx="398">
                  <c:v>598</c:v>
                </c:pt>
                <c:pt idx="399">
                  <c:v>599</c:v>
                </c:pt>
                <c:pt idx="400">
                  <c:v>600</c:v>
                </c:pt>
                <c:pt idx="401">
                  <c:v>601</c:v>
                </c:pt>
                <c:pt idx="402">
                  <c:v>602</c:v>
                </c:pt>
                <c:pt idx="403">
                  <c:v>603</c:v>
                </c:pt>
                <c:pt idx="404">
                  <c:v>604</c:v>
                </c:pt>
                <c:pt idx="405">
                  <c:v>605</c:v>
                </c:pt>
                <c:pt idx="406">
                  <c:v>606</c:v>
                </c:pt>
                <c:pt idx="407">
                  <c:v>607</c:v>
                </c:pt>
                <c:pt idx="408">
                  <c:v>608</c:v>
                </c:pt>
                <c:pt idx="409">
                  <c:v>609</c:v>
                </c:pt>
                <c:pt idx="410">
                  <c:v>610</c:v>
                </c:pt>
                <c:pt idx="411">
                  <c:v>611</c:v>
                </c:pt>
                <c:pt idx="412">
                  <c:v>612</c:v>
                </c:pt>
                <c:pt idx="413">
                  <c:v>613</c:v>
                </c:pt>
                <c:pt idx="414">
                  <c:v>614</c:v>
                </c:pt>
                <c:pt idx="415">
                  <c:v>615</c:v>
                </c:pt>
                <c:pt idx="416">
                  <c:v>616</c:v>
                </c:pt>
                <c:pt idx="417">
                  <c:v>617</c:v>
                </c:pt>
                <c:pt idx="418">
                  <c:v>618</c:v>
                </c:pt>
                <c:pt idx="419">
                  <c:v>619</c:v>
                </c:pt>
                <c:pt idx="420">
                  <c:v>620</c:v>
                </c:pt>
                <c:pt idx="421">
                  <c:v>621</c:v>
                </c:pt>
                <c:pt idx="422">
                  <c:v>622</c:v>
                </c:pt>
                <c:pt idx="423">
                  <c:v>623</c:v>
                </c:pt>
                <c:pt idx="424">
                  <c:v>624</c:v>
                </c:pt>
                <c:pt idx="425">
                  <c:v>625</c:v>
                </c:pt>
                <c:pt idx="426">
                  <c:v>626</c:v>
                </c:pt>
                <c:pt idx="427">
                  <c:v>627</c:v>
                </c:pt>
                <c:pt idx="428">
                  <c:v>628</c:v>
                </c:pt>
                <c:pt idx="429">
                  <c:v>629</c:v>
                </c:pt>
                <c:pt idx="430">
                  <c:v>630</c:v>
                </c:pt>
                <c:pt idx="431">
                  <c:v>631</c:v>
                </c:pt>
                <c:pt idx="432">
                  <c:v>632</c:v>
                </c:pt>
                <c:pt idx="433">
                  <c:v>633</c:v>
                </c:pt>
                <c:pt idx="434">
                  <c:v>634</c:v>
                </c:pt>
                <c:pt idx="435">
                  <c:v>635</c:v>
                </c:pt>
                <c:pt idx="436">
                  <c:v>636</c:v>
                </c:pt>
                <c:pt idx="437">
                  <c:v>637</c:v>
                </c:pt>
                <c:pt idx="438">
                  <c:v>638</c:v>
                </c:pt>
                <c:pt idx="439">
                  <c:v>639</c:v>
                </c:pt>
                <c:pt idx="440">
                  <c:v>640</c:v>
                </c:pt>
                <c:pt idx="441">
                  <c:v>641</c:v>
                </c:pt>
                <c:pt idx="442">
                  <c:v>642</c:v>
                </c:pt>
                <c:pt idx="443">
                  <c:v>643</c:v>
                </c:pt>
                <c:pt idx="444">
                  <c:v>644</c:v>
                </c:pt>
                <c:pt idx="445">
                  <c:v>645</c:v>
                </c:pt>
                <c:pt idx="446">
                  <c:v>646</c:v>
                </c:pt>
                <c:pt idx="447">
                  <c:v>647</c:v>
                </c:pt>
                <c:pt idx="448">
                  <c:v>648</c:v>
                </c:pt>
                <c:pt idx="449">
                  <c:v>649</c:v>
                </c:pt>
                <c:pt idx="450">
                  <c:v>650</c:v>
                </c:pt>
                <c:pt idx="451">
                  <c:v>651</c:v>
                </c:pt>
                <c:pt idx="452">
                  <c:v>652</c:v>
                </c:pt>
                <c:pt idx="453">
                  <c:v>653</c:v>
                </c:pt>
                <c:pt idx="454">
                  <c:v>654</c:v>
                </c:pt>
                <c:pt idx="455">
                  <c:v>655</c:v>
                </c:pt>
                <c:pt idx="456">
                  <c:v>656</c:v>
                </c:pt>
                <c:pt idx="457">
                  <c:v>657</c:v>
                </c:pt>
                <c:pt idx="458">
                  <c:v>658</c:v>
                </c:pt>
                <c:pt idx="459">
                  <c:v>659</c:v>
                </c:pt>
                <c:pt idx="460">
                  <c:v>660</c:v>
                </c:pt>
                <c:pt idx="461">
                  <c:v>661</c:v>
                </c:pt>
                <c:pt idx="462">
                  <c:v>662</c:v>
                </c:pt>
                <c:pt idx="463">
                  <c:v>663</c:v>
                </c:pt>
                <c:pt idx="464">
                  <c:v>664</c:v>
                </c:pt>
                <c:pt idx="465">
                  <c:v>665</c:v>
                </c:pt>
                <c:pt idx="466">
                  <c:v>666</c:v>
                </c:pt>
                <c:pt idx="467">
                  <c:v>667</c:v>
                </c:pt>
                <c:pt idx="468">
                  <c:v>668</c:v>
                </c:pt>
                <c:pt idx="469">
                  <c:v>669</c:v>
                </c:pt>
                <c:pt idx="470">
                  <c:v>670</c:v>
                </c:pt>
                <c:pt idx="471">
                  <c:v>671</c:v>
                </c:pt>
                <c:pt idx="472">
                  <c:v>672</c:v>
                </c:pt>
                <c:pt idx="473">
                  <c:v>673</c:v>
                </c:pt>
                <c:pt idx="474">
                  <c:v>674</c:v>
                </c:pt>
                <c:pt idx="475">
                  <c:v>675</c:v>
                </c:pt>
                <c:pt idx="476">
                  <c:v>676</c:v>
                </c:pt>
                <c:pt idx="477">
                  <c:v>677</c:v>
                </c:pt>
                <c:pt idx="478">
                  <c:v>678</c:v>
                </c:pt>
                <c:pt idx="479">
                  <c:v>679</c:v>
                </c:pt>
                <c:pt idx="480">
                  <c:v>680</c:v>
                </c:pt>
                <c:pt idx="481">
                  <c:v>681</c:v>
                </c:pt>
                <c:pt idx="482">
                  <c:v>682</c:v>
                </c:pt>
                <c:pt idx="483">
                  <c:v>683</c:v>
                </c:pt>
                <c:pt idx="484">
                  <c:v>684</c:v>
                </c:pt>
                <c:pt idx="485">
                  <c:v>685</c:v>
                </c:pt>
                <c:pt idx="486">
                  <c:v>686</c:v>
                </c:pt>
                <c:pt idx="487">
                  <c:v>687</c:v>
                </c:pt>
                <c:pt idx="488">
                  <c:v>688</c:v>
                </c:pt>
                <c:pt idx="489">
                  <c:v>689</c:v>
                </c:pt>
                <c:pt idx="490">
                  <c:v>690</c:v>
                </c:pt>
                <c:pt idx="491">
                  <c:v>691</c:v>
                </c:pt>
                <c:pt idx="492">
                  <c:v>692</c:v>
                </c:pt>
                <c:pt idx="493">
                  <c:v>693</c:v>
                </c:pt>
                <c:pt idx="494">
                  <c:v>694</c:v>
                </c:pt>
                <c:pt idx="495">
                  <c:v>695</c:v>
                </c:pt>
                <c:pt idx="496">
                  <c:v>696</c:v>
                </c:pt>
                <c:pt idx="497">
                  <c:v>697</c:v>
                </c:pt>
                <c:pt idx="498">
                  <c:v>698</c:v>
                </c:pt>
                <c:pt idx="499">
                  <c:v>699</c:v>
                </c:pt>
                <c:pt idx="500">
                  <c:v>700</c:v>
                </c:pt>
                <c:pt idx="501">
                  <c:v>701</c:v>
                </c:pt>
                <c:pt idx="502">
                  <c:v>702</c:v>
                </c:pt>
                <c:pt idx="503">
                  <c:v>703</c:v>
                </c:pt>
                <c:pt idx="504">
                  <c:v>704</c:v>
                </c:pt>
                <c:pt idx="505">
                  <c:v>705</c:v>
                </c:pt>
                <c:pt idx="506">
                  <c:v>706</c:v>
                </c:pt>
                <c:pt idx="507">
                  <c:v>707</c:v>
                </c:pt>
                <c:pt idx="508">
                  <c:v>708</c:v>
                </c:pt>
                <c:pt idx="509">
                  <c:v>709</c:v>
                </c:pt>
                <c:pt idx="510">
                  <c:v>710</c:v>
                </c:pt>
                <c:pt idx="511">
                  <c:v>711</c:v>
                </c:pt>
                <c:pt idx="512">
                  <c:v>712</c:v>
                </c:pt>
                <c:pt idx="513">
                  <c:v>713</c:v>
                </c:pt>
                <c:pt idx="514">
                  <c:v>714</c:v>
                </c:pt>
                <c:pt idx="515">
                  <c:v>715</c:v>
                </c:pt>
                <c:pt idx="516">
                  <c:v>716</c:v>
                </c:pt>
                <c:pt idx="517">
                  <c:v>717</c:v>
                </c:pt>
                <c:pt idx="518">
                  <c:v>718</c:v>
                </c:pt>
                <c:pt idx="519">
                  <c:v>719</c:v>
                </c:pt>
                <c:pt idx="520">
                  <c:v>720</c:v>
                </c:pt>
                <c:pt idx="521">
                  <c:v>721</c:v>
                </c:pt>
                <c:pt idx="522">
                  <c:v>722</c:v>
                </c:pt>
                <c:pt idx="523">
                  <c:v>723</c:v>
                </c:pt>
                <c:pt idx="524">
                  <c:v>724</c:v>
                </c:pt>
                <c:pt idx="525">
                  <c:v>725</c:v>
                </c:pt>
                <c:pt idx="526">
                  <c:v>726</c:v>
                </c:pt>
                <c:pt idx="527">
                  <c:v>727</c:v>
                </c:pt>
                <c:pt idx="528">
                  <c:v>728</c:v>
                </c:pt>
                <c:pt idx="529">
                  <c:v>729</c:v>
                </c:pt>
                <c:pt idx="530">
                  <c:v>730</c:v>
                </c:pt>
                <c:pt idx="531">
                  <c:v>731</c:v>
                </c:pt>
                <c:pt idx="532">
                  <c:v>732</c:v>
                </c:pt>
                <c:pt idx="533">
                  <c:v>733</c:v>
                </c:pt>
                <c:pt idx="534">
                  <c:v>734</c:v>
                </c:pt>
                <c:pt idx="535">
                  <c:v>735</c:v>
                </c:pt>
                <c:pt idx="536">
                  <c:v>736</c:v>
                </c:pt>
                <c:pt idx="537">
                  <c:v>737</c:v>
                </c:pt>
                <c:pt idx="538">
                  <c:v>738</c:v>
                </c:pt>
                <c:pt idx="539">
                  <c:v>739</c:v>
                </c:pt>
                <c:pt idx="540">
                  <c:v>740</c:v>
                </c:pt>
                <c:pt idx="541">
                  <c:v>741</c:v>
                </c:pt>
                <c:pt idx="542">
                  <c:v>742</c:v>
                </c:pt>
                <c:pt idx="543">
                  <c:v>743</c:v>
                </c:pt>
                <c:pt idx="544">
                  <c:v>744</c:v>
                </c:pt>
                <c:pt idx="545">
                  <c:v>745</c:v>
                </c:pt>
                <c:pt idx="546">
                  <c:v>746</c:v>
                </c:pt>
                <c:pt idx="547">
                  <c:v>747</c:v>
                </c:pt>
                <c:pt idx="548">
                  <c:v>748</c:v>
                </c:pt>
                <c:pt idx="549">
                  <c:v>749</c:v>
                </c:pt>
                <c:pt idx="550">
                  <c:v>750</c:v>
                </c:pt>
                <c:pt idx="551">
                  <c:v>751</c:v>
                </c:pt>
                <c:pt idx="552">
                  <c:v>752</c:v>
                </c:pt>
                <c:pt idx="553">
                  <c:v>753</c:v>
                </c:pt>
                <c:pt idx="554">
                  <c:v>754</c:v>
                </c:pt>
                <c:pt idx="555">
                  <c:v>755</c:v>
                </c:pt>
                <c:pt idx="556">
                  <c:v>756</c:v>
                </c:pt>
                <c:pt idx="557">
                  <c:v>757</c:v>
                </c:pt>
                <c:pt idx="558">
                  <c:v>758</c:v>
                </c:pt>
                <c:pt idx="559">
                  <c:v>759</c:v>
                </c:pt>
                <c:pt idx="560">
                  <c:v>760</c:v>
                </c:pt>
                <c:pt idx="561">
                  <c:v>761</c:v>
                </c:pt>
                <c:pt idx="562">
                  <c:v>762</c:v>
                </c:pt>
                <c:pt idx="563">
                  <c:v>763</c:v>
                </c:pt>
                <c:pt idx="564">
                  <c:v>764</c:v>
                </c:pt>
                <c:pt idx="565">
                  <c:v>765</c:v>
                </c:pt>
                <c:pt idx="566">
                  <c:v>766</c:v>
                </c:pt>
                <c:pt idx="567">
                  <c:v>767</c:v>
                </c:pt>
                <c:pt idx="568">
                  <c:v>768</c:v>
                </c:pt>
                <c:pt idx="569">
                  <c:v>769</c:v>
                </c:pt>
                <c:pt idx="570">
                  <c:v>770</c:v>
                </c:pt>
                <c:pt idx="571">
                  <c:v>771</c:v>
                </c:pt>
                <c:pt idx="572">
                  <c:v>772</c:v>
                </c:pt>
                <c:pt idx="573">
                  <c:v>773</c:v>
                </c:pt>
                <c:pt idx="574">
                  <c:v>774</c:v>
                </c:pt>
                <c:pt idx="575">
                  <c:v>775</c:v>
                </c:pt>
                <c:pt idx="576">
                  <c:v>776</c:v>
                </c:pt>
                <c:pt idx="577">
                  <c:v>777</c:v>
                </c:pt>
                <c:pt idx="578">
                  <c:v>778</c:v>
                </c:pt>
                <c:pt idx="579">
                  <c:v>779</c:v>
                </c:pt>
                <c:pt idx="580">
                  <c:v>780</c:v>
                </c:pt>
                <c:pt idx="581">
                  <c:v>781</c:v>
                </c:pt>
                <c:pt idx="582">
                  <c:v>782</c:v>
                </c:pt>
                <c:pt idx="583">
                  <c:v>783</c:v>
                </c:pt>
                <c:pt idx="584">
                  <c:v>784</c:v>
                </c:pt>
                <c:pt idx="585">
                  <c:v>785</c:v>
                </c:pt>
                <c:pt idx="586">
                  <c:v>786</c:v>
                </c:pt>
                <c:pt idx="587">
                  <c:v>787</c:v>
                </c:pt>
                <c:pt idx="588">
                  <c:v>788</c:v>
                </c:pt>
                <c:pt idx="589">
                  <c:v>789</c:v>
                </c:pt>
                <c:pt idx="590">
                  <c:v>790</c:v>
                </c:pt>
                <c:pt idx="591">
                  <c:v>791</c:v>
                </c:pt>
                <c:pt idx="592">
                  <c:v>792</c:v>
                </c:pt>
                <c:pt idx="593">
                  <c:v>793</c:v>
                </c:pt>
                <c:pt idx="594">
                  <c:v>794</c:v>
                </c:pt>
                <c:pt idx="595">
                  <c:v>795</c:v>
                </c:pt>
                <c:pt idx="596">
                  <c:v>796</c:v>
                </c:pt>
                <c:pt idx="597">
                  <c:v>797</c:v>
                </c:pt>
                <c:pt idx="598">
                  <c:v>798</c:v>
                </c:pt>
                <c:pt idx="599">
                  <c:v>799</c:v>
                </c:pt>
                <c:pt idx="600">
                  <c:v>800</c:v>
                </c:pt>
                <c:pt idx="601">
                  <c:v>801</c:v>
                </c:pt>
                <c:pt idx="602">
                  <c:v>802</c:v>
                </c:pt>
                <c:pt idx="603">
                  <c:v>803</c:v>
                </c:pt>
                <c:pt idx="604">
                  <c:v>804</c:v>
                </c:pt>
                <c:pt idx="605">
                  <c:v>805</c:v>
                </c:pt>
                <c:pt idx="606">
                  <c:v>806</c:v>
                </c:pt>
                <c:pt idx="607">
                  <c:v>807</c:v>
                </c:pt>
                <c:pt idx="608">
                  <c:v>808</c:v>
                </c:pt>
                <c:pt idx="609">
                  <c:v>809</c:v>
                </c:pt>
                <c:pt idx="610">
                  <c:v>810</c:v>
                </c:pt>
                <c:pt idx="611">
                  <c:v>811</c:v>
                </c:pt>
                <c:pt idx="612">
                  <c:v>812</c:v>
                </c:pt>
                <c:pt idx="613">
                  <c:v>813</c:v>
                </c:pt>
                <c:pt idx="614">
                  <c:v>814</c:v>
                </c:pt>
                <c:pt idx="615">
                  <c:v>815</c:v>
                </c:pt>
                <c:pt idx="616">
                  <c:v>816</c:v>
                </c:pt>
                <c:pt idx="617">
                  <c:v>817</c:v>
                </c:pt>
                <c:pt idx="618">
                  <c:v>818</c:v>
                </c:pt>
                <c:pt idx="619">
                  <c:v>819</c:v>
                </c:pt>
                <c:pt idx="620">
                  <c:v>820</c:v>
                </c:pt>
                <c:pt idx="621">
                  <c:v>821</c:v>
                </c:pt>
                <c:pt idx="622">
                  <c:v>822</c:v>
                </c:pt>
                <c:pt idx="623">
                  <c:v>823</c:v>
                </c:pt>
                <c:pt idx="624">
                  <c:v>824</c:v>
                </c:pt>
                <c:pt idx="625">
                  <c:v>825</c:v>
                </c:pt>
                <c:pt idx="626">
                  <c:v>826</c:v>
                </c:pt>
                <c:pt idx="627">
                  <c:v>827</c:v>
                </c:pt>
                <c:pt idx="628">
                  <c:v>828</c:v>
                </c:pt>
                <c:pt idx="629">
                  <c:v>829</c:v>
                </c:pt>
                <c:pt idx="630">
                  <c:v>830</c:v>
                </c:pt>
                <c:pt idx="631">
                  <c:v>831</c:v>
                </c:pt>
                <c:pt idx="632">
                  <c:v>832</c:v>
                </c:pt>
                <c:pt idx="633">
                  <c:v>833</c:v>
                </c:pt>
                <c:pt idx="634">
                  <c:v>834</c:v>
                </c:pt>
                <c:pt idx="635">
                  <c:v>835</c:v>
                </c:pt>
                <c:pt idx="636">
                  <c:v>836</c:v>
                </c:pt>
                <c:pt idx="637">
                  <c:v>837</c:v>
                </c:pt>
                <c:pt idx="638">
                  <c:v>838</c:v>
                </c:pt>
                <c:pt idx="639">
                  <c:v>839</c:v>
                </c:pt>
                <c:pt idx="640">
                  <c:v>840</c:v>
                </c:pt>
                <c:pt idx="641">
                  <c:v>841</c:v>
                </c:pt>
                <c:pt idx="642">
                  <c:v>842</c:v>
                </c:pt>
                <c:pt idx="643">
                  <c:v>843</c:v>
                </c:pt>
                <c:pt idx="644">
                  <c:v>844</c:v>
                </c:pt>
                <c:pt idx="645">
                  <c:v>845</c:v>
                </c:pt>
                <c:pt idx="646">
                  <c:v>846</c:v>
                </c:pt>
                <c:pt idx="647">
                  <c:v>847</c:v>
                </c:pt>
                <c:pt idx="648">
                  <c:v>848</c:v>
                </c:pt>
                <c:pt idx="649">
                  <c:v>849</c:v>
                </c:pt>
                <c:pt idx="650">
                  <c:v>850</c:v>
                </c:pt>
                <c:pt idx="651">
                  <c:v>851</c:v>
                </c:pt>
                <c:pt idx="652">
                  <c:v>852</c:v>
                </c:pt>
                <c:pt idx="653">
                  <c:v>853</c:v>
                </c:pt>
                <c:pt idx="654">
                  <c:v>854</c:v>
                </c:pt>
                <c:pt idx="655">
                  <c:v>855</c:v>
                </c:pt>
                <c:pt idx="656">
                  <c:v>856</c:v>
                </c:pt>
                <c:pt idx="657">
                  <c:v>857</c:v>
                </c:pt>
                <c:pt idx="658">
                  <c:v>858</c:v>
                </c:pt>
                <c:pt idx="659">
                  <c:v>859</c:v>
                </c:pt>
                <c:pt idx="660">
                  <c:v>860</c:v>
                </c:pt>
                <c:pt idx="661">
                  <c:v>861</c:v>
                </c:pt>
                <c:pt idx="662">
                  <c:v>862</c:v>
                </c:pt>
                <c:pt idx="663">
                  <c:v>863</c:v>
                </c:pt>
                <c:pt idx="664">
                  <c:v>864</c:v>
                </c:pt>
                <c:pt idx="665">
                  <c:v>865</c:v>
                </c:pt>
                <c:pt idx="666">
                  <c:v>866</c:v>
                </c:pt>
                <c:pt idx="667">
                  <c:v>867</c:v>
                </c:pt>
                <c:pt idx="668">
                  <c:v>868</c:v>
                </c:pt>
                <c:pt idx="669">
                  <c:v>869</c:v>
                </c:pt>
                <c:pt idx="670">
                  <c:v>870</c:v>
                </c:pt>
                <c:pt idx="671">
                  <c:v>871</c:v>
                </c:pt>
                <c:pt idx="672">
                  <c:v>872</c:v>
                </c:pt>
                <c:pt idx="673">
                  <c:v>873</c:v>
                </c:pt>
                <c:pt idx="674">
                  <c:v>874</c:v>
                </c:pt>
                <c:pt idx="675">
                  <c:v>875</c:v>
                </c:pt>
                <c:pt idx="676">
                  <c:v>876</c:v>
                </c:pt>
                <c:pt idx="677">
                  <c:v>877</c:v>
                </c:pt>
                <c:pt idx="678">
                  <c:v>878</c:v>
                </c:pt>
                <c:pt idx="679">
                  <c:v>879</c:v>
                </c:pt>
                <c:pt idx="680">
                  <c:v>880</c:v>
                </c:pt>
                <c:pt idx="681">
                  <c:v>881</c:v>
                </c:pt>
                <c:pt idx="682">
                  <c:v>882</c:v>
                </c:pt>
                <c:pt idx="683">
                  <c:v>883</c:v>
                </c:pt>
                <c:pt idx="684">
                  <c:v>884</c:v>
                </c:pt>
                <c:pt idx="685">
                  <c:v>885</c:v>
                </c:pt>
                <c:pt idx="686">
                  <c:v>886</c:v>
                </c:pt>
                <c:pt idx="687">
                  <c:v>887</c:v>
                </c:pt>
                <c:pt idx="688">
                  <c:v>888</c:v>
                </c:pt>
                <c:pt idx="689">
                  <c:v>889</c:v>
                </c:pt>
                <c:pt idx="690">
                  <c:v>890</c:v>
                </c:pt>
                <c:pt idx="691">
                  <c:v>891</c:v>
                </c:pt>
                <c:pt idx="692">
                  <c:v>892</c:v>
                </c:pt>
                <c:pt idx="693">
                  <c:v>893</c:v>
                </c:pt>
                <c:pt idx="694">
                  <c:v>894</c:v>
                </c:pt>
                <c:pt idx="695">
                  <c:v>895</c:v>
                </c:pt>
                <c:pt idx="696">
                  <c:v>896</c:v>
                </c:pt>
                <c:pt idx="697">
                  <c:v>897</c:v>
                </c:pt>
                <c:pt idx="698">
                  <c:v>898</c:v>
                </c:pt>
                <c:pt idx="699">
                  <c:v>899</c:v>
                </c:pt>
                <c:pt idx="700">
                  <c:v>900</c:v>
                </c:pt>
              </c:numCache>
            </c:numRef>
          </c:xVal>
          <c:yVal>
            <c:numRef>
              <c:f>Values!$D$39:$D$739</c:f>
              <c:numCache>
                <c:formatCode>0.000</c:formatCode>
                <c:ptCount val="701"/>
                <c:pt idx="0">
                  <c:v>2.2389999999999999</c:v>
                </c:pt>
                <c:pt idx="1">
                  <c:v>3.121</c:v>
                </c:pt>
                <c:pt idx="2">
                  <c:v>2.8220000000000001</c:v>
                </c:pt>
                <c:pt idx="3">
                  <c:v>2.528</c:v>
                </c:pt>
                <c:pt idx="4">
                  <c:v>2.2450000000000001</c:v>
                </c:pt>
                <c:pt idx="5">
                  <c:v>1.9810000000000001</c:v>
                </c:pt>
                <c:pt idx="6">
                  <c:v>1.7410000000000001</c:v>
                </c:pt>
                <c:pt idx="7">
                  <c:v>1.528</c:v>
                </c:pt>
                <c:pt idx="8">
                  <c:v>1.3420000000000001</c:v>
                </c:pt>
                <c:pt idx="9">
                  <c:v>1.1819999999999999</c:v>
                </c:pt>
                <c:pt idx="10">
                  <c:v>1.0449999999999999</c:v>
                </c:pt>
                <c:pt idx="11">
                  <c:v>0.92800000000000005</c:v>
                </c:pt>
                <c:pt idx="12">
                  <c:v>0.82799999999999996</c:v>
                </c:pt>
                <c:pt idx="13">
                  <c:v>0.74199999999999999</c:v>
                </c:pt>
                <c:pt idx="14">
                  <c:v>0.66800000000000004</c:v>
                </c:pt>
                <c:pt idx="15">
                  <c:v>0.60299999999999998</c:v>
                </c:pt>
                <c:pt idx="16">
                  <c:v>0.54600000000000004</c:v>
                </c:pt>
                <c:pt idx="17">
                  <c:v>0.496</c:v>
                </c:pt>
                <c:pt idx="18">
                  <c:v>0.45100000000000001</c:v>
                </c:pt>
                <c:pt idx="19">
                  <c:v>0.41099999999999998</c:v>
                </c:pt>
                <c:pt idx="20">
                  <c:v>0.375</c:v>
                </c:pt>
                <c:pt idx="21">
                  <c:v>0.34200000000000003</c:v>
                </c:pt>
                <c:pt idx="22">
                  <c:v>0.312</c:v>
                </c:pt>
                <c:pt idx="23">
                  <c:v>0.28399999999999997</c:v>
                </c:pt>
                <c:pt idx="24">
                  <c:v>0.25900000000000001</c:v>
                </c:pt>
                <c:pt idx="25">
                  <c:v>0.23599999999999999</c:v>
                </c:pt>
                <c:pt idx="26">
                  <c:v>0.215</c:v>
                </c:pt>
                <c:pt idx="27">
                  <c:v>0.19600000000000001</c:v>
                </c:pt>
                <c:pt idx="28">
                  <c:v>0.17899999999999999</c:v>
                </c:pt>
                <c:pt idx="29">
                  <c:v>0.16300000000000001</c:v>
                </c:pt>
                <c:pt idx="30">
                  <c:v>0.14899999999999999</c:v>
                </c:pt>
                <c:pt idx="31">
                  <c:v>0.13600000000000001</c:v>
                </c:pt>
                <c:pt idx="32">
                  <c:v>0.124</c:v>
                </c:pt>
                <c:pt idx="33">
                  <c:v>0.114</c:v>
                </c:pt>
                <c:pt idx="34">
                  <c:v>0.105</c:v>
                </c:pt>
                <c:pt idx="35">
                  <c:v>9.6000000000000002E-2</c:v>
                </c:pt>
                <c:pt idx="36">
                  <c:v>8.7999999999999995E-2</c:v>
                </c:pt>
                <c:pt idx="37">
                  <c:v>8.2000000000000003E-2</c:v>
                </c:pt>
                <c:pt idx="38">
                  <c:v>7.5999999999999998E-2</c:v>
                </c:pt>
                <c:pt idx="39">
                  <c:v>7.0000000000000007E-2</c:v>
                </c:pt>
                <c:pt idx="40">
                  <c:v>6.5000000000000002E-2</c:v>
                </c:pt>
                <c:pt idx="41">
                  <c:v>6.0999999999999999E-2</c:v>
                </c:pt>
                <c:pt idx="42">
                  <c:v>5.7000000000000002E-2</c:v>
                </c:pt>
                <c:pt idx="43">
                  <c:v>5.3999999999999999E-2</c:v>
                </c:pt>
                <c:pt idx="44">
                  <c:v>5.0999999999999997E-2</c:v>
                </c:pt>
                <c:pt idx="45">
                  <c:v>4.9000000000000002E-2</c:v>
                </c:pt>
                <c:pt idx="46">
                  <c:v>4.7E-2</c:v>
                </c:pt>
                <c:pt idx="47">
                  <c:v>4.4999999999999998E-2</c:v>
                </c:pt>
                <c:pt idx="48">
                  <c:v>4.3999999999999997E-2</c:v>
                </c:pt>
                <c:pt idx="49">
                  <c:v>4.2999999999999997E-2</c:v>
                </c:pt>
                <c:pt idx="50">
                  <c:v>4.2000000000000003E-2</c:v>
                </c:pt>
                <c:pt idx="51">
                  <c:v>4.1000000000000002E-2</c:v>
                </c:pt>
                <c:pt idx="52">
                  <c:v>4.1000000000000002E-2</c:v>
                </c:pt>
                <c:pt idx="53">
                  <c:v>4.1000000000000002E-2</c:v>
                </c:pt>
                <c:pt idx="54">
                  <c:v>4.1000000000000002E-2</c:v>
                </c:pt>
                <c:pt idx="55">
                  <c:v>4.1000000000000002E-2</c:v>
                </c:pt>
                <c:pt idx="56">
                  <c:v>4.1000000000000002E-2</c:v>
                </c:pt>
                <c:pt idx="57">
                  <c:v>4.1000000000000002E-2</c:v>
                </c:pt>
                <c:pt idx="58">
                  <c:v>0.04</c:v>
                </c:pt>
                <c:pt idx="59">
                  <c:v>0.04</c:v>
                </c:pt>
                <c:pt idx="60">
                  <c:v>0.04</c:v>
                </c:pt>
                <c:pt idx="61">
                  <c:v>3.9E-2</c:v>
                </c:pt>
                <c:pt idx="62">
                  <c:v>3.9E-2</c:v>
                </c:pt>
                <c:pt idx="63">
                  <c:v>3.9E-2</c:v>
                </c:pt>
                <c:pt idx="64">
                  <c:v>3.7999999999999999E-2</c:v>
                </c:pt>
                <c:pt idx="65">
                  <c:v>3.7999999999999999E-2</c:v>
                </c:pt>
                <c:pt idx="66">
                  <c:v>3.6999999999999998E-2</c:v>
                </c:pt>
                <c:pt idx="67">
                  <c:v>3.5999999999999997E-2</c:v>
                </c:pt>
                <c:pt idx="68">
                  <c:v>3.4000000000000002E-2</c:v>
                </c:pt>
                <c:pt idx="69">
                  <c:v>3.4000000000000002E-2</c:v>
                </c:pt>
                <c:pt idx="70">
                  <c:v>3.3000000000000002E-2</c:v>
                </c:pt>
                <c:pt idx="71">
                  <c:v>3.2000000000000001E-2</c:v>
                </c:pt>
                <c:pt idx="72">
                  <c:v>3.1E-2</c:v>
                </c:pt>
                <c:pt idx="73">
                  <c:v>0.03</c:v>
                </c:pt>
                <c:pt idx="74">
                  <c:v>2.9000000000000001E-2</c:v>
                </c:pt>
                <c:pt idx="75">
                  <c:v>2.8000000000000001E-2</c:v>
                </c:pt>
                <c:pt idx="76">
                  <c:v>2.7E-2</c:v>
                </c:pt>
                <c:pt idx="77">
                  <c:v>2.5999999999999999E-2</c:v>
                </c:pt>
                <c:pt idx="78">
                  <c:v>2.5000000000000001E-2</c:v>
                </c:pt>
                <c:pt idx="79">
                  <c:v>2.4E-2</c:v>
                </c:pt>
                <c:pt idx="80">
                  <c:v>2.3E-2</c:v>
                </c:pt>
                <c:pt idx="81">
                  <c:v>2.1999999999999999E-2</c:v>
                </c:pt>
                <c:pt idx="82">
                  <c:v>2.1000000000000001E-2</c:v>
                </c:pt>
                <c:pt idx="83">
                  <c:v>2.1000000000000001E-2</c:v>
                </c:pt>
                <c:pt idx="84">
                  <c:v>0.02</c:v>
                </c:pt>
                <c:pt idx="85">
                  <c:v>1.9E-2</c:v>
                </c:pt>
                <c:pt idx="86">
                  <c:v>1.7999999999999999E-2</c:v>
                </c:pt>
                <c:pt idx="87">
                  <c:v>1.7999999999999999E-2</c:v>
                </c:pt>
                <c:pt idx="88">
                  <c:v>1.7000000000000001E-2</c:v>
                </c:pt>
                <c:pt idx="89">
                  <c:v>1.6E-2</c:v>
                </c:pt>
                <c:pt idx="90">
                  <c:v>1.6E-2</c:v>
                </c:pt>
                <c:pt idx="91">
                  <c:v>1.6E-2</c:v>
                </c:pt>
                <c:pt idx="92">
                  <c:v>1.4999999999999999E-2</c:v>
                </c:pt>
                <c:pt idx="93">
                  <c:v>1.4999999999999999E-2</c:v>
                </c:pt>
                <c:pt idx="94">
                  <c:v>1.4999999999999999E-2</c:v>
                </c:pt>
                <c:pt idx="95">
                  <c:v>1.4999999999999999E-2</c:v>
                </c:pt>
                <c:pt idx="96">
                  <c:v>1.4E-2</c:v>
                </c:pt>
                <c:pt idx="97">
                  <c:v>1.4E-2</c:v>
                </c:pt>
                <c:pt idx="98">
                  <c:v>1.2999999999999999E-2</c:v>
                </c:pt>
                <c:pt idx="99">
                  <c:v>1.2999999999999999E-2</c:v>
                </c:pt>
                <c:pt idx="100">
                  <c:v>1.2E-2</c:v>
                </c:pt>
                <c:pt idx="101">
                  <c:v>1.0999999999999999E-2</c:v>
                </c:pt>
                <c:pt idx="102">
                  <c:v>1.0999999999999999E-2</c:v>
                </c:pt>
                <c:pt idx="103">
                  <c:v>0.01</c:v>
                </c:pt>
                <c:pt idx="104">
                  <c:v>0.01</c:v>
                </c:pt>
                <c:pt idx="105">
                  <c:v>8.9999999999999993E-3</c:v>
                </c:pt>
                <c:pt idx="106">
                  <c:v>8.9999999999999993E-3</c:v>
                </c:pt>
                <c:pt idx="107">
                  <c:v>8.0000000000000002E-3</c:v>
                </c:pt>
                <c:pt idx="108">
                  <c:v>7.0000000000000001E-3</c:v>
                </c:pt>
                <c:pt idx="109">
                  <c:v>7.0000000000000001E-3</c:v>
                </c:pt>
                <c:pt idx="110">
                  <c:v>6.0000000000000001E-3</c:v>
                </c:pt>
                <c:pt idx="111">
                  <c:v>5.0000000000000001E-3</c:v>
                </c:pt>
                <c:pt idx="112">
                  <c:v>5.0000000000000001E-3</c:v>
                </c:pt>
                <c:pt idx="113">
                  <c:v>5.0000000000000001E-3</c:v>
                </c:pt>
                <c:pt idx="114">
                  <c:v>4.0000000000000001E-3</c:v>
                </c:pt>
                <c:pt idx="115">
                  <c:v>4.0000000000000001E-3</c:v>
                </c:pt>
                <c:pt idx="116">
                  <c:v>4.0000000000000001E-3</c:v>
                </c:pt>
                <c:pt idx="117">
                  <c:v>4.0000000000000001E-3</c:v>
                </c:pt>
                <c:pt idx="118">
                  <c:v>4.0000000000000001E-3</c:v>
                </c:pt>
                <c:pt idx="119">
                  <c:v>4.0000000000000001E-3</c:v>
                </c:pt>
                <c:pt idx="120">
                  <c:v>3.0000000000000001E-3</c:v>
                </c:pt>
                <c:pt idx="121">
                  <c:v>3.0000000000000001E-3</c:v>
                </c:pt>
                <c:pt idx="122">
                  <c:v>3.0000000000000001E-3</c:v>
                </c:pt>
                <c:pt idx="123">
                  <c:v>2E-3</c:v>
                </c:pt>
                <c:pt idx="124">
                  <c:v>2E-3</c:v>
                </c:pt>
                <c:pt idx="125">
                  <c:v>2E-3</c:v>
                </c:pt>
                <c:pt idx="126">
                  <c:v>3.0000000000000001E-3</c:v>
                </c:pt>
                <c:pt idx="127">
                  <c:v>3.0000000000000001E-3</c:v>
                </c:pt>
                <c:pt idx="128">
                  <c:v>2E-3</c:v>
                </c:pt>
                <c:pt idx="129">
                  <c:v>2E-3</c:v>
                </c:pt>
                <c:pt idx="130">
                  <c:v>2E-3</c:v>
                </c:pt>
                <c:pt idx="131">
                  <c:v>2E-3</c:v>
                </c:pt>
                <c:pt idx="132">
                  <c:v>2E-3</c:v>
                </c:pt>
                <c:pt idx="133">
                  <c:v>1E-3</c:v>
                </c:pt>
                <c:pt idx="134">
                  <c:v>1E-3</c:v>
                </c:pt>
                <c:pt idx="135">
                  <c:v>1E-3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-1E-3</c:v>
                </c:pt>
                <c:pt idx="141">
                  <c:v>-1E-3</c:v>
                </c:pt>
                <c:pt idx="142">
                  <c:v>-1E-3</c:v>
                </c:pt>
                <c:pt idx="143">
                  <c:v>-2E-3</c:v>
                </c:pt>
                <c:pt idx="144">
                  <c:v>-2E-3</c:v>
                </c:pt>
                <c:pt idx="145">
                  <c:v>-3.0000000000000001E-3</c:v>
                </c:pt>
                <c:pt idx="146">
                  <c:v>-2E-3</c:v>
                </c:pt>
                <c:pt idx="147">
                  <c:v>-2E-3</c:v>
                </c:pt>
                <c:pt idx="148">
                  <c:v>-2E-3</c:v>
                </c:pt>
                <c:pt idx="149">
                  <c:v>-2E-3</c:v>
                </c:pt>
                <c:pt idx="150">
                  <c:v>-2E-3</c:v>
                </c:pt>
                <c:pt idx="151">
                  <c:v>-2E-3</c:v>
                </c:pt>
                <c:pt idx="152">
                  <c:v>-1E-3</c:v>
                </c:pt>
                <c:pt idx="153">
                  <c:v>-1E-3</c:v>
                </c:pt>
                <c:pt idx="154">
                  <c:v>0</c:v>
                </c:pt>
                <c:pt idx="155">
                  <c:v>0</c:v>
                </c:pt>
                <c:pt idx="156">
                  <c:v>1E-3</c:v>
                </c:pt>
                <c:pt idx="157">
                  <c:v>1E-3</c:v>
                </c:pt>
                <c:pt idx="158">
                  <c:v>1E-3</c:v>
                </c:pt>
                <c:pt idx="159">
                  <c:v>2E-3</c:v>
                </c:pt>
                <c:pt idx="160">
                  <c:v>2E-3</c:v>
                </c:pt>
                <c:pt idx="161">
                  <c:v>2E-3</c:v>
                </c:pt>
                <c:pt idx="162">
                  <c:v>2E-3</c:v>
                </c:pt>
                <c:pt idx="163">
                  <c:v>2E-3</c:v>
                </c:pt>
                <c:pt idx="164">
                  <c:v>2E-3</c:v>
                </c:pt>
                <c:pt idx="165">
                  <c:v>3.0000000000000001E-3</c:v>
                </c:pt>
                <c:pt idx="166">
                  <c:v>2E-3</c:v>
                </c:pt>
                <c:pt idx="167">
                  <c:v>2E-3</c:v>
                </c:pt>
                <c:pt idx="168">
                  <c:v>2E-3</c:v>
                </c:pt>
                <c:pt idx="169">
                  <c:v>2E-3</c:v>
                </c:pt>
                <c:pt idx="170">
                  <c:v>2E-3</c:v>
                </c:pt>
                <c:pt idx="171">
                  <c:v>2E-3</c:v>
                </c:pt>
                <c:pt idx="172">
                  <c:v>2E-3</c:v>
                </c:pt>
                <c:pt idx="173">
                  <c:v>2E-3</c:v>
                </c:pt>
                <c:pt idx="174">
                  <c:v>2E-3</c:v>
                </c:pt>
                <c:pt idx="175">
                  <c:v>2E-3</c:v>
                </c:pt>
                <c:pt idx="176">
                  <c:v>1E-3</c:v>
                </c:pt>
                <c:pt idx="177">
                  <c:v>2E-3</c:v>
                </c:pt>
                <c:pt idx="178">
                  <c:v>1E-3</c:v>
                </c:pt>
                <c:pt idx="179">
                  <c:v>2E-3</c:v>
                </c:pt>
                <c:pt idx="180">
                  <c:v>1E-3</c:v>
                </c:pt>
                <c:pt idx="181">
                  <c:v>1E-3</c:v>
                </c:pt>
                <c:pt idx="182">
                  <c:v>1E-3</c:v>
                </c:pt>
                <c:pt idx="183">
                  <c:v>2E-3</c:v>
                </c:pt>
                <c:pt idx="184">
                  <c:v>2E-3</c:v>
                </c:pt>
                <c:pt idx="185">
                  <c:v>2E-3</c:v>
                </c:pt>
                <c:pt idx="186">
                  <c:v>2E-3</c:v>
                </c:pt>
                <c:pt idx="187">
                  <c:v>2E-3</c:v>
                </c:pt>
                <c:pt idx="188">
                  <c:v>2E-3</c:v>
                </c:pt>
                <c:pt idx="189">
                  <c:v>2E-3</c:v>
                </c:pt>
                <c:pt idx="190">
                  <c:v>2E-3</c:v>
                </c:pt>
                <c:pt idx="191">
                  <c:v>2E-3</c:v>
                </c:pt>
                <c:pt idx="192">
                  <c:v>1E-3</c:v>
                </c:pt>
                <c:pt idx="193">
                  <c:v>1E-3</c:v>
                </c:pt>
                <c:pt idx="194">
                  <c:v>1E-3</c:v>
                </c:pt>
                <c:pt idx="195">
                  <c:v>1E-3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-1E-3</c:v>
                </c:pt>
                <c:pt idx="201">
                  <c:v>-1E-3</c:v>
                </c:pt>
                <c:pt idx="202">
                  <c:v>-2E-3</c:v>
                </c:pt>
                <c:pt idx="203">
                  <c:v>-1E-3</c:v>
                </c:pt>
                <c:pt idx="204">
                  <c:v>-2E-3</c:v>
                </c:pt>
                <c:pt idx="205">
                  <c:v>-2E-3</c:v>
                </c:pt>
                <c:pt idx="206">
                  <c:v>-2E-3</c:v>
                </c:pt>
                <c:pt idx="207">
                  <c:v>-2E-3</c:v>
                </c:pt>
                <c:pt idx="208">
                  <c:v>-2E-3</c:v>
                </c:pt>
                <c:pt idx="209">
                  <c:v>-1E-3</c:v>
                </c:pt>
                <c:pt idx="210">
                  <c:v>-2E-3</c:v>
                </c:pt>
                <c:pt idx="211">
                  <c:v>-2E-3</c:v>
                </c:pt>
                <c:pt idx="212">
                  <c:v>-2E-3</c:v>
                </c:pt>
                <c:pt idx="213">
                  <c:v>-2E-3</c:v>
                </c:pt>
                <c:pt idx="214">
                  <c:v>-1E-3</c:v>
                </c:pt>
                <c:pt idx="215">
                  <c:v>-1E-3</c:v>
                </c:pt>
                <c:pt idx="216">
                  <c:v>-1E-3</c:v>
                </c:pt>
                <c:pt idx="217">
                  <c:v>-1E-3</c:v>
                </c:pt>
                <c:pt idx="218">
                  <c:v>-1E-3</c:v>
                </c:pt>
                <c:pt idx="219">
                  <c:v>-1E-3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1E-3</c:v>
                </c:pt>
                <c:pt idx="227">
                  <c:v>1E-3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-1E-3</c:v>
                </c:pt>
                <c:pt idx="233">
                  <c:v>-1E-3</c:v>
                </c:pt>
                <c:pt idx="234">
                  <c:v>-1E-3</c:v>
                </c:pt>
                <c:pt idx="235">
                  <c:v>-1E-3</c:v>
                </c:pt>
                <c:pt idx="236">
                  <c:v>-2E-3</c:v>
                </c:pt>
                <c:pt idx="237">
                  <c:v>-2E-3</c:v>
                </c:pt>
                <c:pt idx="238">
                  <c:v>-2E-3</c:v>
                </c:pt>
                <c:pt idx="239">
                  <c:v>-2E-3</c:v>
                </c:pt>
                <c:pt idx="240">
                  <c:v>-1E-3</c:v>
                </c:pt>
                <c:pt idx="241">
                  <c:v>-1E-3</c:v>
                </c:pt>
                <c:pt idx="242">
                  <c:v>-1E-3</c:v>
                </c:pt>
                <c:pt idx="243">
                  <c:v>-1E-3</c:v>
                </c:pt>
                <c:pt idx="244">
                  <c:v>0</c:v>
                </c:pt>
                <c:pt idx="245">
                  <c:v>0</c:v>
                </c:pt>
                <c:pt idx="246">
                  <c:v>0</c:v>
                </c:pt>
                <c:pt idx="247">
                  <c:v>0</c:v>
                </c:pt>
                <c:pt idx="248">
                  <c:v>0</c:v>
                </c:pt>
                <c:pt idx="249">
                  <c:v>0</c:v>
                </c:pt>
                <c:pt idx="250">
                  <c:v>0</c:v>
                </c:pt>
                <c:pt idx="251">
                  <c:v>1E-3</c:v>
                </c:pt>
                <c:pt idx="252">
                  <c:v>1E-3</c:v>
                </c:pt>
                <c:pt idx="253">
                  <c:v>1E-3</c:v>
                </c:pt>
                <c:pt idx="254">
                  <c:v>1E-3</c:v>
                </c:pt>
                <c:pt idx="255">
                  <c:v>1E-3</c:v>
                </c:pt>
                <c:pt idx="256">
                  <c:v>0</c:v>
                </c:pt>
                <c:pt idx="257">
                  <c:v>0</c:v>
                </c:pt>
                <c:pt idx="258">
                  <c:v>1E-3</c:v>
                </c:pt>
                <c:pt idx="259">
                  <c:v>1E-3</c:v>
                </c:pt>
                <c:pt idx="260">
                  <c:v>1E-3</c:v>
                </c:pt>
                <c:pt idx="261">
                  <c:v>1E-3</c:v>
                </c:pt>
                <c:pt idx="262">
                  <c:v>1E-3</c:v>
                </c:pt>
                <c:pt idx="263">
                  <c:v>1E-3</c:v>
                </c:pt>
                <c:pt idx="264">
                  <c:v>1E-3</c:v>
                </c:pt>
                <c:pt idx="265">
                  <c:v>1E-3</c:v>
                </c:pt>
                <c:pt idx="266">
                  <c:v>1E-3</c:v>
                </c:pt>
                <c:pt idx="267">
                  <c:v>1E-3</c:v>
                </c:pt>
                <c:pt idx="268">
                  <c:v>0</c:v>
                </c:pt>
                <c:pt idx="269">
                  <c:v>0</c:v>
                </c:pt>
                <c:pt idx="270">
                  <c:v>0</c:v>
                </c:pt>
                <c:pt idx="271">
                  <c:v>0</c:v>
                </c:pt>
                <c:pt idx="272">
                  <c:v>-1E-3</c:v>
                </c:pt>
                <c:pt idx="273">
                  <c:v>-1E-3</c:v>
                </c:pt>
                <c:pt idx="274">
                  <c:v>-1E-3</c:v>
                </c:pt>
                <c:pt idx="275">
                  <c:v>-1E-3</c:v>
                </c:pt>
                <c:pt idx="276">
                  <c:v>-2E-3</c:v>
                </c:pt>
                <c:pt idx="277">
                  <c:v>-2E-3</c:v>
                </c:pt>
                <c:pt idx="278">
                  <c:v>-2E-3</c:v>
                </c:pt>
                <c:pt idx="279">
                  <c:v>-2E-3</c:v>
                </c:pt>
                <c:pt idx="280">
                  <c:v>-2E-3</c:v>
                </c:pt>
                <c:pt idx="281">
                  <c:v>-2E-3</c:v>
                </c:pt>
                <c:pt idx="282">
                  <c:v>-2E-3</c:v>
                </c:pt>
                <c:pt idx="283">
                  <c:v>-2E-3</c:v>
                </c:pt>
                <c:pt idx="284">
                  <c:v>-2E-3</c:v>
                </c:pt>
                <c:pt idx="285">
                  <c:v>-2E-3</c:v>
                </c:pt>
                <c:pt idx="286">
                  <c:v>-2E-3</c:v>
                </c:pt>
                <c:pt idx="287">
                  <c:v>-2E-3</c:v>
                </c:pt>
                <c:pt idx="288">
                  <c:v>-2E-3</c:v>
                </c:pt>
                <c:pt idx="289">
                  <c:v>-2E-3</c:v>
                </c:pt>
                <c:pt idx="290">
                  <c:v>-2E-3</c:v>
                </c:pt>
                <c:pt idx="291">
                  <c:v>-2E-3</c:v>
                </c:pt>
                <c:pt idx="292">
                  <c:v>-2E-3</c:v>
                </c:pt>
                <c:pt idx="293">
                  <c:v>-2E-3</c:v>
                </c:pt>
                <c:pt idx="294">
                  <c:v>-2E-3</c:v>
                </c:pt>
                <c:pt idx="295">
                  <c:v>-2E-3</c:v>
                </c:pt>
                <c:pt idx="296">
                  <c:v>-3.0000000000000001E-3</c:v>
                </c:pt>
                <c:pt idx="297">
                  <c:v>-3.0000000000000001E-3</c:v>
                </c:pt>
                <c:pt idx="298">
                  <c:v>-3.0000000000000001E-3</c:v>
                </c:pt>
                <c:pt idx="299">
                  <c:v>-3.0000000000000001E-3</c:v>
                </c:pt>
                <c:pt idx="300">
                  <c:v>-2E-3</c:v>
                </c:pt>
                <c:pt idx="301">
                  <c:v>-3.0000000000000001E-3</c:v>
                </c:pt>
                <c:pt idx="302">
                  <c:v>-3.0000000000000001E-3</c:v>
                </c:pt>
                <c:pt idx="303">
                  <c:v>-2E-3</c:v>
                </c:pt>
                <c:pt idx="304">
                  <c:v>-2E-3</c:v>
                </c:pt>
                <c:pt idx="305">
                  <c:v>-3.0000000000000001E-3</c:v>
                </c:pt>
                <c:pt idx="306">
                  <c:v>-3.0000000000000001E-3</c:v>
                </c:pt>
                <c:pt idx="307">
                  <c:v>-3.0000000000000001E-3</c:v>
                </c:pt>
                <c:pt idx="308">
                  <c:v>-2E-3</c:v>
                </c:pt>
                <c:pt idx="309">
                  <c:v>-2E-3</c:v>
                </c:pt>
                <c:pt idx="310">
                  <c:v>-2E-3</c:v>
                </c:pt>
                <c:pt idx="311">
                  <c:v>-2E-3</c:v>
                </c:pt>
                <c:pt idx="312">
                  <c:v>-2E-3</c:v>
                </c:pt>
                <c:pt idx="313">
                  <c:v>-2E-3</c:v>
                </c:pt>
                <c:pt idx="314">
                  <c:v>-2E-3</c:v>
                </c:pt>
                <c:pt idx="315">
                  <c:v>-3.0000000000000001E-3</c:v>
                </c:pt>
                <c:pt idx="316">
                  <c:v>-2E-3</c:v>
                </c:pt>
                <c:pt idx="317">
                  <c:v>-2E-3</c:v>
                </c:pt>
                <c:pt idx="318">
                  <c:v>-2E-3</c:v>
                </c:pt>
                <c:pt idx="319">
                  <c:v>-2E-3</c:v>
                </c:pt>
                <c:pt idx="320">
                  <c:v>-2E-3</c:v>
                </c:pt>
                <c:pt idx="321">
                  <c:v>-2E-3</c:v>
                </c:pt>
                <c:pt idx="322">
                  <c:v>-2E-3</c:v>
                </c:pt>
                <c:pt idx="323">
                  <c:v>-2E-3</c:v>
                </c:pt>
                <c:pt idx="324">
                  <c:v>-2E-3</c:v>
                </c:pt>
                <c:pt idx="325">
                  <c:v>-1E-3</c:v>
                </c:pt>
                <c:pt idx="326">
                  <c:v>-1E-3</c:v>
                </c:pt>
                <c:pt idx="327">
                  <c:v>-1E-3</c:v>
                </c:pt>
                <c:pt idx="328">
                  <c:v>-1E-3</c:v>
                </c:pt>
                <c:pt idx="329">
                  <c:v>-1E-3</c:v>
                </c:pt>
                <c:pt idx="330">
                  <c:v>-1E-3</c:v>
                </c:pt>
                <c:pt idx="331">
                  <c:v>-1E-3</c:v>
                </c:pt>
                <c:pt idx="332">
                  <c:v>-1E-3</c:v>
                </c:pt>
                <c:pt idx="333">
                  <c:v>0</c:v>
                </c:pt>
                <c:pt idx="334">
                  <c:v>0</c:v>
                </c:pt>
                <c:pt idx="335">
                  <c:v>1E-3</c:v>
                </c:pt>
                <c:pt idx="336">
                  <c:v>1E-3</c:v>
                </c:pt>
                <c:pt idx="337">
                  <c:v>1E-3</c:v>
                </c:pt>
                <c:pt idx="338">
                  <c:v>2E-3</c:v>
                </c:pt>
                <c:pt idx="339">
                  <c:v>2E-3</c:v>
                </c:pt>
                <c:pt idx="340">
                  <c:v>2E-3</c:v>
                </c:pt>
                <c:pt idx="341">
                  <c:v>2E-3</c:v>
                </c:pt>
                <c:pt idx="342">
                  <c:v>3.0000000000000001E-3</c:v>
                </c:pt>
                <c:pt idx="343">
                  <c:v>3.0000000000000001E-3</c:v>
                </c:pt>
                <c:pt idx="344">
                  <c:v>3.0000000000000001E-3</c:v>
                </c:pt>
                <c:pt idx="345">
                  <c:v>3.0000000000000001E-3</c:v>
                </c:pt>
                <c:pt idx="346">
                  <c:v>3.0000000000000001E-3</c:v>
                </c:pt>
                <c:pt idx="347">
                  <c:v>3.0000000000000001E-3</c:v>
                </c:pt>
                <c:pt idx="348">
                  <c:v>3.0000000000000001E-3</c:v>
                </c:pt>
                <c:pt idx="349">
                  <c:v>3.0000000000000001E-3</c:v>
                </c:pt>
                <c:pt idx="350">
                  <c:v>3.0000000000000001E-3</c:v>
                </c:pt>
                <c:pt idx="351">
                  <c:v>2E-3</c:v>
                </c:pt>
                <c:pt idx="352">
                  <c:v>2E-3</c:v>
                </c:pt>
                <c:pt idx="353">
                  <c:v>2E-3</c:v>
                </c:pt>
                <c:pt idx="354">
                  <c:v>2E-3</c:v>
                </c:pt>
                <c:pt idx="355">
                  <c:v>2E-3</c:v>
                </c:pt>
                <c:pt idx="356">
                  <c:v>2E-3</c:v>
                </c:pt>
                <c:pt idx="357">
                  <c:v>2E-3</c:v>
                </c:pt>
                <c:pt idx="358">
                  <c:v>2E-3</c:v>
                </c:pt>
                <c:pt idx="359">
                  <c:v>2E-3</c:v>
                </c:pt>
                <c:pt idx="360">
                  <c:v>2E-3</c:v>
                </c:pt>
                <c:pt idx="361">
                  <c:v>2E-3</c:v>
                </c:pt>
                <c:pt idx="362">
                  <c:v>2E-3</c:v>
                </c:pt>
                <c:pt idx="363">
                  <c:v>2E-3</c:v>
                </c:pt>
                <c:pt idx="364">
                  <c:v>2E-3</c:v>
                </c:pt>
                <c:pt idx="365">
                  <c:v>2E-3</c:v>
                </c:pt>
                <c:pt idx="366">
                  <c:v>2E-3</c:v>
                </c:pt>
                <c:pt idx="367">
                  <c:v>2E-3</c:v>
                </c:pt>
                <c:pt idx="368">
                  <c:v>2E-3</c:v>
                </c:pt>
                <c:pt idx="369">
                  <c:v>2E-3</c:v>
                </c:pt>
                <c:pt idx="370">
                  <c:v>1E-3</c:v>
                </c:pt>
                <c:pt idx="371">
                  <c:v>1E-3</c:v>
                </c:pt>
                <c:pt idx="372">
                  <c:v>1E-3</c:v>
                </c:pt>
                <c:pt idx="373">
                  <c:v>1E-3</c:v>
                </c:pt>
                <c:pt idx="374">
                  <c:v>1E-3</c:v>
                </c:pt>
                <c:pt idx="375">
                  <c:v>0</c:v>
                </c:pt>
                <c:pt idx="376">
                  <c:v>-1E-3</c:v>
                </c:pt>
                <c:pt idx="377">
                  <c:v>-1E-3</c:v>
                </c:pt>
                <c:pt idx="378">
                  <c:v>-1E-3</c:v>
                </c:pt>
                <c:pt idx="379">
                  <c:v>-1E-3</c:v>
                </c:pt>
                <c:pt idx="380">
                  <c:v>-1E-3</c:v>
                </c:pt>
                <c:pt idx="381">
                  <c:v>-1E-3</c:v>
                </c:pt>
                <c:pt idx="382">
                  <c:v>-1E-3</c:v>
                </c:pt>
                <c:pt idx="383">
                  <c:v>-1E-3</c:v>
                </c:pt>
                <c:pt idx="384">
                  <c:v>-1E-3</c:v>
                </c:pt>
                <c:pt idx="385">
                  <c:v>-1E-3</c:v>
                </c:pt>
                <c:pt idx="386">
                  <c:v>0</c:v>
                </c:pt>
                <c:pt idx="387">
                  <c:v>0</c:v>
                </c:pt>
                <c:pt idx="388">
                  <c:v>0</c:v>
                </c:pt>
                <c:pt idx="389">
                  <c:v>1E-3</c:v>
                </c:pt>
                <c:pt idx="390">
                  <c:v>1E-3</c:v>
                </c:pt>
                <c:pt idx="391">
                  <c:v>1E-3</c:v>
                </c:pt>
                <c:pt idx="392">
                  <c:v>1E-3</c:v>
                </c:pt>
                <c:pt idx="393">
                  <c:v>1E-3</c:v>
                </c:pt>
                <c:pt idx="394">
                  <c:v>0</c:v>
                </c:pt>
                <c:pt idx="395">
                  <c:v>0</c:v>
                </c:pt>
                <c:pt idx="396">
                  <c:v>0</c:v>
                </c:pt>
                <c:pt idx="397">
                  <c:v>0</c:v>
                </c:pt>
                <c:pt idx="398">
                  <c:v>0</c:v>
                </c:pt>
                <c:pt idx="399">
                  <c:v>0</c:v>
                </c:pt>
                <c:pt idx="400">
                  <c:v>-1E-3</c:v>
                </c:pt>
                <c:pt idx="401">
                  <c:v>0</c:v>
                </c:pt>
                <c:pt idx="402">
                  <c:v>-1E-3</c:v>
                </c:pt>
                <c:pt idx="403">
                  <c:v>0</c:v>
                </c:pt>
                <c:pt idx="404">
                  <c:v>0</c:v>
                </c:pt>
                <c:pt idx="405">
                  <c:v>0</c:v>
                </c:pt>
                <c:pt idx="406">
                  <c:v>0</c:v>
                </c:pt>
                <c:pt idx="407">
                  <c:v>0</c:v>
                </c:pt>
                <c:pt idx="408">
                  <c:v>1E-3</c:v>
                </c:pt>
                <c:pt idx="409">
                  <c:v>1E-3</c:v>
                </c:pt>
                <c:pt idx="410">
                  <c:v>1E-3</c:v>
                </c:pt>
                <c:pt idx="411">
                  <c:v>1E-3</c:v>
                </c:pt>
                <c:pt idx="412">
                  <c:v>1E-3</c:v>
                </c:pt>
                <c:pt idx="413">
                  <c:v>1E-3</c:v>
                </c:pt>
                <c:pt idx="414">
                  <c:v>1E-3</c:v>
                </c:pt>
                <c:pt idx="415">
                  <c:v>2E-3</c:v>
                </c:pt>
                <c:pt idx="416">
                  <c:v>2E-3</c:v>
                </c:pt>
                <c:pt idx="417">
                  <c:v>2E-3</c:v>
                </c:pt>
                <c:pt idx="418">
                  <c:v>2E-3</c:v>
                </c:pt>
                <c:pt idx="419">
                  <c:v>1E-3</c:v>
                </c:pt>
                <c:pt idx="420">
                  <c:v>1E-3</c:v>
                </c:pt>
                <c:pt idx="421">
                  <c:v>2E-3</c:v>
                </c:pt>
                <c:pt idx="422">
                  <c:v>2E-3</c:v>
                </c:pt>
                <c:pt idx="423">
                  <c:v>2E-3</c:v>
                </c:pt>
                <c:pt idx="424">
                  <c:v>2E-3</c:v>
                </c:pt>
                <c:pt idx="425">
                  <c:v>2E-3</c:v>
                </c:pt>
                <c:pt idx="426">
                  <c:v>2E-3</c:v>
                </c:pt>
                <c:pt idx="427">
                  <c:v>1E-3</c:v>
                </c:pt>
                <c:pt idx="428">
                  <c:v>1E-3</c:v>
                </c:pt>
                <c:pt idx="429">
                  <c:v>1E-3</c:v>
                </c:pt>
                <c:pt idx="430">
                  <c:v>1E-3</c:v>
                </c:pt>
                <c:pt idx="431">
                  <c:v>1E-3</c:v>
                </c:pt>
                <c:pt idx="432">
                  <c:v>1E-3</c:v>
                </c:pt>
                <c:pt idx="433">
                  <c:v>0</c:v>
                </c:pt>
                <c:pt idx="434">
                  <c:v>1E-3</c:v>
                </c:pt>
                <c:pt idx="435">
                  <c:v>0</c:v>
                </c:pt>
                <c:pt idx="436">
                  <c:v>0</c:v>
                </c:pt>
                <c:pt idx="437">
                  <c:v>0</c:v>
                </c:pt>
                <c:pt idx="438">
                  <c:v>-1E-3</c:v>
                </c:pt>
                <c:pt idx="439">
                  <c:v>-1E-3</c:v>
                </c:pt>
                <c:pt idx="440">
                  <c:v>-1E-3</c:v>
                </c:pt>
                <c:pt idx="441">
                  <c:v>-1E-3</c:v>
                </c:pt>
                <c:pt idx="442">
                  <c:v>-1E-3</c:v>
                </c:pt>
                <c:pt idx="443">
                  <c:v>-1E-3</c:v>
                </c:pt>
                <c:pt idx="444">
                  <c:v>-1E-3</c:v>
                </c:pt>
                <c:pt idx="445">
                  <c:v>-1E-3</c:v>
                </c:pt>
                <c:pt idx="446">
                  <c:v>-1E-3</c:v>
                </c:pt>
                <c:pt idx="447">
                  <c:v>-1E-3</c:v>
                </c:pt>
                <c:pt idx="448">
                  <c:v>-1E-3</c:v>
                </c:pt>
                <c:pt idx="449">
                  <c:v>-1E-3</c:v>
                </c:pt>
                <c:pt idx="450">
                  <c:v>-1E-3</c:v>
                </c:pt>
                <c:pt idx="451">
                  <c:v>-1E-3</c:v>
                </c:pt>
                <c:pt idx="452">
                  <c:v>0</c:v>
                </c:pt>
                <c:pt idx="453">
                  <c:v>0</c:v>
                </c:pt>
                <c:pt idx="454">
                  <c:v>0</c:v>
                </c:pt>
                <c:pt idx="455">
                  <c:v>1E-3</c:v>
                </c:pt>
                <c:pt idx="456">
                  <c:v>1E-3</c:v>
                </c:pt>
                <c:pt idx="457">
                  <c:v>1E-3</c:v>
                </c:pt>
                <c:pt idx="458">
                  <c:v>1E-3</c:v>
                </c:pt>
                <c:pt idx="459">
                  <c:v>1E-3</c:v>
                </c:pt>
                <c:pt idx="460">
                  <c:v>1E-3</c:v>
                </c:pt>
                <c:pt idx="461">
                  <c:v>2E-3</c:v>
                </c:pt>
                <c:pt idx="462">
                  <c:v>1E-3</c:v>
                </c:pt>
                <c:pt idx="463">
                  <c:v>2E-3</c:v>
                </c:pt>
                <c:pt idx="464">
                  <c:v>2E-3</c:v>
                </c:pt>
                <c:pt idx="465">
                  <c:v>2E-3</c:v>
                </c:pt>
                <c:pt idx="466">
                  <c:v>2E-3</c:v>
                </c:pt>
                <c:pt idx="467">
                  <c:v>2E-3</c:v>
                </c:pt>
                <c:pt idx="468">
                  <c:v>2E-3</c:v>
                </c:pt>
                <c:pt idx="469">
                  <c:v>1E-3</c:v>
                </c:pt>
                <c:pt idx="470">
                  <c:v>1E-3</c:v>
                </c:pt>
                <c:pt idx="471">
                  <c:v>2E-3</c:v>
                </c:pt>
                <c:pt idx="472">
                  <c:v>1E-3</c:v>
                </c:pt>
                <c:pt idx="473">
                  <c:v>2E-3</c:v>
                </c:pt>
                <c:pt idx="474">
                  <c:v>2E-3</c:v>
                </c:pt>
                <c:pt idx="475">
                  <c:v>1E-3</c:v>
                </c:pt>
                <c:pt idx="476">
                  <c:v>2E-3</c:v>
                </c:pt>
                <c:pt idx="477">
                  <c:v>2E-3</c:v>
                </c:pt>
                <c:pt idx="478">
                  <c:v>2E-3</c:v>
                </c:pt>
                <c:pt idx="479">
                  <c:v>2E-3</c:v>
                </c:pt>
                <c:pt idx="480">
                  <c:v>3.0000000000000001E-3</c:v>
                </c:pt>
                <c:pt idx="481">
                  <c:v>3.0000000000000001E-3</c:v>
                </c:pt>
                <c:pt idx="482">
                  <c:v>4.0000000000000001E-3</c:v>
                </c:pt>
                <c:pt idx="483">
                  <c:v>4.0000000000000001E-3</c:v>
                </c:pt>
                <c:pt idx="484">
                  <c:v>5.0000000000000001E-3</c:v>
                </c:pt>
                <c:pt idx="485">
                  <c:v>5.0000000000000001E-3</c:v>
                </c:pt>
                <c:pt idx="486">
                  <c:v>6.0000000000000001E-3</c:v>
                </c:pt>
                <c:pt idx="487">
                  <c:v>6.0000000000000001E-3</c:v>
                </c:pt>
                <c:pt idx="488">
                  <c:v>7.0000000000000001E-3</c:v>
                </c:pt>
                <c:pt idx="489">
                  <c:v>7.0000000000000001E-3</c:v>
                </c:pt>
                <c:pt idx="490">
                  <c:v>7.0000000000000001E-3</c:v>
                </c:pt>
                <c:pt idx="491">
                  <c:v>7.0000000000000001E-3</c:v>
                </c:pt>
                <c:pt idx="492">
                  <c:v>7.0000000000000001E-3</c:v>
                </c:pt>
                <c:pt idx="493">
                  <c:v>8.0000000000000002E-3</c:v>
                </c:pt>
                <c:pt idx="494">
                  <c:v>7.0000000000000001E-3</c:v>
                </c:pt>
                <c:pt idx="495">
                  <c:v>7.0000000000000001E-3</c:v>
                </c:pt>
                <c:pt idx="496">
                  <c:v>7.0000000000000001E-3</c:v>
                </c:pt>
                <c:pt idx="497">
                  <c:v>6.0000000000000001E-3</c:v>
                </c:pt>
                <c:pt idx="498">
                  <c:v>6.0000000000000001E-3</c:v>
                </c:pt>
                <c:pt idx="499">
                  <c:v>6.0000000000000001E-3</c:v>
                </c:pt>
                <c:pt idx="500">
                  <c:v>5.0000000000000001E-3</c:v>
                </c:pt>
                <c:pt idx="501">
                  <c:v>4.0000000000000001E-3</c:v>
                </c:pt>
                <c:pt idx="502">
                  <c:v>4.0000000000000001E-3</c:v>
                </c:pt>
                <c:pt idx="503">
                  <c:v>3.0000000000000001E-3</c:v>
                </c:pt>
                <c:pt idx="504">
                  <c:v>3.0000000000000001E-3</c:v>
                </c:pt>
                <c:pt idx="505">
                  <c:v>3.0000000000000001E-3</c:v>
                </c:pt>
                <c:pt idx="506">
                  <c:v>3.0000000000000001E-3</c:v>
                </c:pt>
                <c:pt idx="507">
                  <c:v>2E-3</c:v>
                </c:pt>
                <c:pt idx="508">
                  <c:v>2E-3</c:v>
                </c:pt>
                <c:pt idx="509">
                  <c:v>2E-3</c:v>
                </c:pt>
                <c:pt idx="510">
                  <c:v>3.0000000000000001E-3</c:v>
                </c:pt>
                <c:pt idx="511">
                  <c:v>3.0000000000000001E-3</c:v>
                </c:pt>
                <c:pt idx="512">
                  <c:v>4.0000000000000001E-3</c:v>
                </c:pt>
                <c:pt idx="513">
                  <c:v>4.0000000000000001E-3</c:v>
                </c:pt>
                <c:pt idx="514">
                  <c:v>4.0000000000000001E-3</c:v>
                </c:pt>
                <c:pt idx="515">
                  <c:v>4.0000000000000001E-3</c:v>
                </c:pt>
                <c:pt idx="516">
                  <c:v>5.0000000000000001E-3</c:v>
                </c:pt>
                <c:pt idx="517">
                  <c:v>6.0000000000000001E-3</c:v>
                </c:pt>
                <c:pt idx="518">
                  <c:v>6.0000000000000001E-3</c:v>
                </c:pt>
                <c:pt idx="519">
                  <c:v>7.0000000000000001E-3</c:v>
                </c:pt>
                <c:pt idx="520">
                  <c:v>7.0000000000000001E-3</c:v>
                </c:pt>
                <c:pt idx="521">
                  <c:v>7.0000000000000001E-3</c:v>
                </c:pt>
                <c:pt idx="522">
                  <c:v>7.0000000000000001E-3</c:v>
                </c:pt>
                <c:pt idx="523">
                  <c:v>7.0000000000000001E-3</c:v>
                </c:pt>
                <c:pt idx="524">
                  <c:v>7.0000000000000001E-3</c:v>
                </c:pt>
                <c:pt idx="525">
                  <c:v>7.0000000000000001E-3</c:v>
                </c:pt>
                <c:pt idx="526">
                  <c:v>7.0000000000000001E-3</c:v>
                </c:pt>
                <c:pt idx="527">
                  <c:v>8.0000000000000002E-3</c:v>
                </c:pt>
                <c:pt idx="528">
                  <c:v>7.0000000000000001E-3</c:v>
                </c:pt>
                <c:pt idx="529">
                  <c:v>7.0000000000000001E-3</c:v>
                </c:pt>
                <c:pt idx="530">
                  <c:v>7.0000000000000001E-3</c:v>
                </c:pt>
                <c:pt idx="531">
                  <c:v>7.0000000000000001E-3</c:v>
                </c:pt>
                <c:pt idx="532">
                  <c:v>7.0000000000000001E-3</c:v>
                </c:pt>
                <c:pt idx="533">
                  <c:v>8.0000000000000002E-3</c:v>
                </c:pt>
                <c:pt idx="534">
                  <c:v>7.0000000000000001E-3</c:v>
                </c:pt>
                <c:pt idx="535">
                  <c:v>7.0000000000000001E-3</c:v>
                </c:pt>
                <c:pt idx="536">
                  <c:v>7.0000000000000001E-3</c:v>
                </c:pt>
                <c:pt idx="537">
                  <c:v>7.0000000000000001E-3</c:v>
                </c:pt>
                <c:pt idx="538">
                  <c:v>8.0000000000000002E-3</c:v>
                </c:pt>
                <c:pt idx="539">
                  <c:v>7.0000000000000001E-3</c:v>
                </c:pt>
                <c:pt idx="540">
                  <c:v>6.0000000000000001E-3</c:v>
                </c:pt>
                <c:pt idx="541">
                  <c:v>6.0000000000000001E-3</c:v>
                </c:pt>
                <c:pt idx="542">
                  <c:v>6.0000000000000001E-3</c:v>
                </c:pt>
                <c:pt idx="543">
                  <c:v>7.0000000000000001E-3</c:v>
                </c:pt>
                <c:pt idx="544">
                  <c:v>7.0000000000000001E-3</c:v>
                </c:pt>
                <c:pt idx="545">
                  <c:v>7.0000000000000001E-3</c:v>
                </c:pt>
                <c:pt idx="546">
                  <c:v>6.0000000000000001E-3</c:v>
                </c:pt>
                <c:pt idx="547">
                  <c:v>7.0000000000000001E-3</c:v>
                </c:pt>
                <c:pt idx="548">
                  <c:v>8.0000000000000002E-3</c:v>
                </c:pt>
                <c:pt idx="549">
                  <c:v>8.0000000000000002E-3</c:v>
                </c:pt>
                <c:pt idx="550">
                  <c:v>8.0000000000000002E-3</c:v>
                </c:pt>
                <c:pt idx="551">
                  <c:v>8.0000000000000002E-3</c:v>
                </c:pt>
                <c:pt idx="552">
                  <c:v>8.0000000000000002E-3</c:v>
                </c:pt>
                <c:pt idx="553">
                  <c:v>8.9999999999999993E-3</c:v>
                </c:pt>
                <c:pt idx="554">
                  <c:v>8.9999999999999993E-3</c:v>
                </c:pt>
                <c:pt idx="555">
                  <c:v>8.9999999999999993E-3</c:v>
                </c:pt>
                <c:pt idx="556">
                  <c:v>8.0000000000000002E-3</c:v>
                </c:pt>
                <c:pt idx="557">
                  <c:v>7.0000000000000001E-3</c:v>
                </c:pt>
                <c:pt idx="558">
                  <c:v>7.0000000000000001E-3</c:v>
                </c:pt>
                <c:pt idx="559">
                  <c:v>7.0000000000000001E-3</c:v>
                </c:pt>
                <c:pt idx="560">
                  <c:v>6.0000000000000001E-3</c:v>
                </c:pt>
                <c:pt idx="561">
                  <c:v>6.0000000000000001E-3</c:v>
                </c:pt>
                <c:pt idx="562">
                  <c:v>5.0000000000000001E-3</c:v>
                </c:pt>
                <c:pt idx="563">
                  <c:v>4.0000000000000001E-3</c:v>
                </c:pt>
                <c:pt idx="564">
                  <c:v>5.0000000000000001E-3</c:v>
                </c:pt>
                <c:pt idx="565">
                  <c:v>5.0000000000000001E-3</c:v>
                </c:pt>
                <c:pt idx="566">
                  <c:v>4.0000000000000001E-3</c:v>
                </c:pt>
                <c:pt idx="567">
                  <c:v>5.0000000000000001E-3</c:v>
                </c:pt>
                <c:pt idx="568">
                  <c:v>5.0000000000000001E-3</c:v>
                </c:pt>
                <c:pt idx="569">
                  <c:v>6.0000000000000001E-3</c:v>
                </c:pt>
                <c:pt idx="570">
                  <c:v>6.0000000000000001E-3</c:v>
                </c:pt>
                <c:pt idx="571">
                  <c:v>7.0000000000000001E-3</c:v>
                </c:pt>
                <c:pt idx="572">
                  <c:v>6.0000000000000001E-3</c:v>
                </c:pt>
                <c:pt idx="573">
                  <c:v>7.0000000000000001E-3</c:v>
                </c:pt>
                <c:pt idx="574">
                  <c:v>7.0000000000000001E-3</c:v>
                </c:pt>
                <c:pt idx="575">
                  <c:v>7.0000000000000001E-3</c:v>
                </c:pt>
                <c:pt idx="576">
                  <c:v>7.0000000000000001E-3</c:v>
                </c:pt>
                <c:pt idx="577">
                  <c:v>6.0000000000000001E-3</c:v>
                </c:pt>
                <c:pt idx="578">
                  <c:v>4.0000000000000001E-3</c:v>
                </c:pt>
                <c:pt idx="579">
                  <c:v>3.0000000000000001E-3</c:v>
                </c:pt>
                <c:pt idx="580">
                  <c:v>2E-3</c:v>
                </c:pt>
                <c:pt idx="581">
                  <c:v>0</c:v>
                </c:pt>
                <c:pt idx="582">
                  <c:v>-1E-3</c:v>
                </c:pt>
                <c:pt idx="583">
                  <c:v>-3.0000000000000001E-3</c:v>
                </c:pt>
                <c:pt idx="584">
                  <c:v>-5.0000000000000001E-3</c:v>
                </c:pt>
                <c:pt idx="585">
                  <c:v>-6.0000000000000001E-3</c:v>
                </c:pt>
                <c:pt idx="586">
                  <c:v>-7.0000000000000001E-3</c:v>
                </c:pt>
                <c:pt idx="587">
                  <c:v>-8.0000000000000002E-3</c:v>
                </c:pt>
                <c:pt idx="588">
                  <c:v>-8.9999999999999993E-3</c:v>
                </c:pt>
                <c:pt idx="589">
                  <c:v>-0.01</c:v>
                </c:pt>
                <c:pt idx="590">
                  <c:v>-0.01</c:v>
                </c:pt>
                <c:pt idx="591">
                  <c:v>-0.01</c:v>
                </c:pt>
                <c:pt idx="592">
                  <c:v>-8.9999999999999993E-3</c:v>
                </c:pt>
                <c:pt idx="593">
                  <c:v>-8.0000000000000002E-3</c:v>
                </c:pt>
                <c:pt idx="594">
                  <c:v>-8.0000000000000002E-3</c:v>
                </c:pt>
                <c:pt idx="595">
                  <c:v>-8.0000000000000002E-3</c:v>
                </c:pt>
                <c:pt idx="596">
                  <c:v>-8.0000000000000002E-3</c:v>
                </c:pt>
                <c:pt idx="597">
                  <c:v>-8.0000000000000002E-3</c:v>
                </c:pt>
                <c:pt idx="598">
                  <c:v>-8.0000000000000002E-3</c:v>
                </c:pt>
                <c:pt idx="599">
                  <c:v>-7.0000000000000001E-3</c:v>
                </c:pt>
                <c:pt idx="600">
                  <c:v>-8.0000000000000002E-3</c:v>
                </c:pt>
                <c:pt idx="601">
                  <c:v>-0.01</c:v>
                </c:pt>
                <c:pt idx="602">
                  <c:v>-8.9999999999999993E-3</c:v>
                </c:pt>
                <c:pt idx="603">
                  <c:v>-0.01</c:v>
                </c:pt>
                <c:pt idx="604">
                  <c:v>-0.01</c:v>
                </c:pt>
                <c:pt idx="605">
                  <c:v>-0.01</c:v>
                </c:pt>
                <c:pt idx="606">
                  <c:v>-1.0999999999999999E-2</c:v>
                </c:pt>
                <c:pt idx="607">
                  <c:v>-1.0999999999999999E-2</c:v>
                </c:pt>
                <c:pt idx="608">
                  <c:v>-0.01</c:v>
                </c:pt>
                <c:pt idx="609">
                  <c:v>-0.01</c:v>
                </c:pt>
                <c:pt idx="610">
                  <c:v>-0.01</c:v>
                </c:pt>
                <c:pt idx="611">
                  <c:v>-8.9999999999999993E-3</c:v>
                </c:pt>
                <c:pt idx="612">
                  <c:v>-7.0000000000000001E-3</c:v>
                </c:pt>
                <c:pt idx="613">
                  <c:v>-6.0000000000000001E-3</c:v>
                </c:pt>
                <c:pt idx="614">
                  <c:v>-5.0000000000000001E-3</c:v>
                </c:pt>
                <c:pt idx="615">
                  <c:v>-4.0000000000000001E-3</c:v>
                </c:pt>
                <c:pt idx="616">
                  <c:v>-4.0000000000000001E-3</c:v>
                </c:pt>
                <c:pt idx="617">
                  <c:v>-2E-3</c:v>
                </c:pt>
                <c:pt idx="618">
                  <c:v>-2E-3</c:v>
                </c:pt>
                <c:pt idx="619">
                  <c:v>-1E-3</c:v>
                </c:pt>
                <c:pt idx="620">
                  <c:v>-2E-3</c:v>
                </c:pt>
                <c:pt idx="621">
                  <c:v>-1E-3</c:v>
                </c:pt>
                <c:pt idx="622">
                  <c:v>-2E-3</c:v>
                </c:pt>
                <c:pt idx="623">
                  <c:v>-1E-3</c:v>
                </c:pt>
                <c:pt idx="624">
                  <c:v>-2E-3</c:v>
                </c:pt>
                <c:pt idx="625">
                  <c:v>-3.0000000000000001E-3</c:v>
                </c:pt>
                <c:pt idx="626">
                  <c:v>-4.0000000000000001E-3</c:v>
                </c:pt>
                <c:pt idx="627">
                  <c:v>-4.0000000000000001E-3</c:v>
                </c:pt>
                <c:pt idx="628">
                  <c:v>-4.0000000000000001E-3</c:v>
                </c:pt>
                <c:pt idx="629">
                  <c:v>-5.0000000000000001E-3</c:v>
                </c:pt>
                <c:pt idx="630">
                  <c:v>-5.0000000000000001E-3</c:v>
                </c:pt>
                <c:pt idx="631">
                  <c:v>-6.0000000000000001E-3</c:v>
                </c:pt>
                <c:pt idx="632">
                  <c:v>-6.0000000000000001E-3</c:v>
                </c:pt>
                <c:pt idx="633">
                  <c:v>-5.0000000000000001E-3</c:v>
                </c:pt>
                <c:pt idx="634">
                  <c:v>-5.0000000000000001E-3</c:v>
                </c:pt>
                <c:pt idx="635">
                  <c:v>-5.0000000000000001E-3</c:v>
                </c:pt>
                <c:pt idx="636">
                  <c:v>-4.0000000000000001E-3</c:v>
                </c:pt>
                <c:pt idx="637">
                  <c:v>-4.0000000000000001E-3</c:v>
                </c:pt>
                <c:pt idx="638">
                  <c:v>-2E-3</c:v>
                </c:pt>
                <c:pt idx="639">
                  <c:v>-1E-3</c:v>
                </c:pt>
                <c:pt idx="640">
                  <c:v>-2E-3</c:v>
                </c:pt>
                <c:pt idx="641">
                  <c:v>-2E-3</c:v>
                </c:pt>
                <c:pt idx="642">
                  <c:v>-3.0000000000000001E-3</c:v>
                </c:pt>
                <c:pt idx="643">
                  <c:v>-5.0000000000000001E-3</c:v>
                </c:pt>
                <c:pt idx="644">
                  <c:v>-4.0000000000000001E-3</c:v>
                </c:pt>
                <c:pt idx="645">
                  <c:v>-7.0000000000000001E-3</c:v>
                </c:pt>
                <c:pt idx="646">
                  <c:v>-1.2E-2</c:v>
                </c:pt>
                <c:pt idx="647">
                  <c:v>-1.4999999999999999E-2</c:v>
                </c:pt>
                <c:pt idx="648">
                  <c:v>-1.9E-2</c:v>
                </c:pt>
                <c:pt idx="649">
                  <c:v>-2.1000000000000001E-2</c:v>
                </c:pt>
                <c:pt idx="650">
                  <c:v>-2.3E-2</c:v>
                </c:pt>
                <c:pt idx="651">
                  <c:v>-2.5999999999999999E-2</c:v>
                </c:pt>
                <c:pt idx="652">
                  <c:v>-0.03</c:v>
                </c:pt>
                <c:pt idx="653">
                  <c:v>-3.2000000000000001E-2</c:v>
                </c:pt>
                <c:pt idx="654">
                  <c:v>-0.03</c:v>
                </c:pt>
                <c:pt idx="655">
                  <c:v>-2.9000000000000001E-2</c:v>
                </c:pt>
                <c:pt idx="656">
                  <c:v>-2.8000000000000001E-2</c:v>
                </c:pt>
                <c:pt idx="657">
                  <c:v>-2.7E-2</c:v>
                </c:pt>
                <c:pt idx="658">
                  <c:v>-2.5000000000000001E-2</c:v>
                </c:pt>
                <c:pt idx="659">
                  <c:v>-1.9E-2</c:v>
                </c:pt>
                <c:pt idx="660">
                  <c:v>-1.6E-2</c:v>
                </c:pt>
                <c:pt idx="661">
                  <c:v>-1.2E-2</c:v>
                </c:pt>
                <c:pt idx="662">
                  <c:v>-8.9999999999999993E-3</c:v>
                </c:pt>
                <c:pt idx="663">
                  <c:v>-7.0000000000000001E-3</c:v>
                </c:pt>
                <c:pt idx="664">
                  <c:v>-6.0000000000000001E-3</c:v>
                </c:pt>
                <c:pt idx="665">
                  <c:v>-2E-3</c:v>
                </c:pt>
                <c:pt idx="666">
                  <c:v>-1E-3</c:v>
                </c:pt>
                <c:pt idx="667">
                  <c:v>-4.0000000000000001E-3</c:v>
                </c:pt>
                <c:pt idx="668">
                  <c:v>-4.0000000000000001E-3</c:v>
                </c:pt>
                <c:pt idx="669">
                  <c:v>-4.0000000000000001E-3</c:v>
                </c:pt>
                <c:pt idx="670">
                  <c:v>-7.0000000000000001E-3</c:v>
                </c:pt>
                <c:pt idx="671">
                  <c:v>-0.01</c:v>
                </c:pt>
                <c:pt idx="672">
                  <c:v>-1.4E-2</c:v>
                </c:pt>
                <c:pt idx="673">
                  <c:v>-1.7999999999999999E-2</c:v>
                </c:pt>
                <c:pt idx="674">
                  <c:v>-1.9E-2</c:v>
                </c:pt>
                <c:pt idx="675">
                  <c:v>-2.1999999999999999E-2</c:v>
                </c:pt>
                <c:pt idx="676">
                  <c:v>-2.4E-2</c:v>
                </c:pt>
                <c:pt idx="677">
                  <c:v>-2.5999999999999999E-2</c:v>
                </c:pt>
                <c:pt idx="678">
                  <c:v>-2.8000000000000001E-2</c:v>
                </c:pt>
                <c:pt idx="679">
                  <c:v>-2.9000000000000001E-2</c:v>
                </c:pt>
                <c:pt idx="680">
                  <c:v>-2.7E-2</c:v>
                </c:pt>
                <c:pt idx="681">
                  <c:v>-2.7E-2</c:v>
                </c:pt>
                <c:pt idx="682">
                  <c:v>-2.5999999999999999E-2</c:v>
                </c:pt>
                <c:pt idx="683">
                  <c:v>-2.5000000000000001E-2</c:v>
                </c:pt>
                <c:pt idx="684">
                  <c:v>-2.4E-2</c:v>
                </c:pt>
                <c:pt idx="685">
                  <c:v>-2.1000000000000001E-2</c:v>
                </c:pt>
                <c:pt idx="686">
                  <c:v>-0.02</c:v>
                </c:pt>
                <c:pt idx="687">
                  <c:v>-1.9E-2</c:v>
                </c:pt>
                <c:pt idx="688">
                  <c:v>-1.7999999999999999E-2</c:v>
                </c:pt>
                <c:pt idx="689">
                  <c:v>-1.7999999999999999E-2</c:v>
                </c:pt>
                <c:pt idx="690">
                  <c:v>-1.7000000000000001E-2</c:v>
                </c:pt>
                <c:pt idx="691">
                  <c:v>-1.7000000000000001E-2</c:v>
                </c:pt>
                <c:pt idx="692">
                  <c:v>-1.7000000000000001E-2</c:v>
                </c:pt>
                <c:pt idx="693">
                  <c:v>-1.7000000000000001E-2</c:v>
                </c:pt>
                <c:pt idx="694">
                  <c:v>-1.6E-2</c:v>
                </c:pt>
                <c:pt idx="695">
                  <c:v>-1.6E-2</c:v>
                </c:pt>
                <c:pt idx="696">
                  <c:v>-1.4E-2</c:v>
                </c:pt>
                <c:pt idx="697">
                  <c:v>-1.2E-2</c:v>
                </c:pt>
                <c:pt idx="698">
                  <c:v>-1.0999999999999999E-2</c:v>
                </c:pt>
                <c:pt idx="699">
                  <c:v>-8.9999999999999993E-3</c:v>
                </c:pt>
                <c:pt idx="700">
                  <c:v>-6.0000000000000001E-3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8649-467B-A906-11C89ABF6191}"/>
            </c:ext>
          </c:extLst>
        </c:ser>
        <c:ser>
          <c:idx val="3"/>
          <c:order val="3"/>
          <c:tx>
            <c:v>15mMTris-50mMKClpH7.5</c:v>
          </c:tx>
          <c:spPr>
            <a:ln>
              <a:solidFill>
                <a:schemeClr val="accent1">
                  <a:lumMod val="50000"/>
                </a:schemeClr>
              </a:solidFill>
            </a:ln>
          </c:spPr>
          <c:marker>
            <c:symbol val="none"/>
          </c:marker>
          <c:xVal>
            <c:numRef>
              <c:f>Values!$A$39:$A$739</c:f>
              <c:numCache>
                <c:formatCode>0</c:formatCode>
                <c:ptCount val="701"/>
                <c:pt idx="0">
                  <c:v>200</c:v>
                </c:pt>
                <c:pt idx="1">
                  <c:v>201</c:v>
                </c:pt>
                <c:pt idx="2">
                  <c:v>202</c:v>
                </c:pt>
                <c:pt idx="3">
                  <c:v>203</c:v>
                </c:pt>
                <c:pt idx="4">
                  <c:v>204</c:v>
                </c:pt>
                <c:pt idx="5">
                  <c:v>205</c:v>
                </c:pt>
                <c:pt idx="6">
                  <c:v>206</c:v>
                </c:pt>
                <c:pt idx="7">
                  <c:v>207</c:v>
                </c:pt>
                <c:pt idx="8">
                  <c:v>208</c:v>
                </c:pt>
                <c:pt idx="9">
                  <c:v>209</c:v>
                </c:pt>
                <c:pt idx="10">
                  <c:v>210</c:v>
                </c:pt>
                <c:pt idx="11">
                  <c:v>211</c:v>
                </c:pt>
                <c:pt idx="12">
                  <c:v>212</c:v>
                </c:pt>
                <c:pt idx="13">
                  <c:v>213</c:v>
                </c:pt>
                <c:pt idx="14">
                  <c:v>214</c:v>
                </c:pt>
                <c:pt idx="15">
                  <c:v>215</c:v>
                </c:pt>
                <c:pt idx="16">
                  <c:v>216</c:v>
                </c:pt>
                <c:pt idx="17">
                  <c:v>217</c:v>
                </c:pt>
                <c:pt idx="18">
                  <c:v>218</c:v>
                </c:pt>
                <c:pt idx="19">
                  <c:v>219</c:v>
                </c:pt>
                <c:pt idx="20">
                  <c:v>220</c:v>
                </c:pt>
                <c:pt idx="21">
                  <c:v>221</c:v>
                </c:pt>
                <c:pt idx="22">
                  <c:v>222</c:v>
                </c:pt>
                <c:pt idx="23">
                  <c:v>223</c:v>
                </c:pt>
                <c:pt idx="24">
                  <c:v>224</c:v>
                </c:pt>
                <c:pt idx="25">
                  <c:v>225</c:v>
                </c:pt>
                <c:pt idx="26">
                  <c:v>226</c:v>
                </c:pt>
                <c:pt idx="27">
                  <c:v>227</c:v>
                </c:pt>
                <c:pt idx="28">
                  <c:v>228</c:v>
                </c:pt>
                <c:pt idx="29">
                  <c:v>229</c:v>
                </c:pt>
                <c:pt idx="30">
                  <c:v>230</c:v>
                </c:pt>
                <c:pt idx="31">
                  <c:v>231</c:v>
                </c:pt>
                <c:pt idx="32">
                  <c:v>232</c:v>
                </c:pt>
                <c:pt idx="33">
                  <c:v>233</c:v>
                </c:pt>
                <c:pt idx="34">
                  <c:v>234</c:v>
                </c:pt>
                <c:pt idx="35">
                  <c:v>235</c:v>
                </c:pt>
                <c:pt idx="36">
                  <c:v>236</c:v>
                </c:pt>
                <c:pt idx="37">
                  <c:v>237</c:v>
                </c:pt>
                <c:pt idx="38">
                  <c:v>238</c:v>
                </c:pt>
                <c:pt idx="39">
                  <c:v>239</c:v>
                </c:pt>
                <c:pt idx="40">
                  <c:v>240</c:v>
                </c:pt>
                <c:pt idx="41">
                  <c:v>241</c:v>
                </c:pt>
                <c:pt idx="42">
                  <c:v>242</c:v>
                </c:pt>
                <c:pt idx="43">
                  <c:v>243</c:v>
                </c:pt>
                <c:pt idx="44">
                  <c:v>244</c:v>
                </c:pt>
                <c:pt idx="45">
                  <c:v>245</c:v>
                </c:pt>
                <c:pt idx="46">
                  <c:v>246</c:v>
                </c:pt>
                <c:pt idx="47">
                  <c:v>247</c:v>
                </c:pt>
                <c:pt idx="48">
                  <c:v>248</c:v>
                </c:pt>
                <c:pt idx="49">
                  <c:v>249</c:v>
                </c:pt>
                <c:pt idx="50">
                  <c:v>250</c:v>
                </c:pt>
                <c:pt idx="51">
                  <c:v>251</c:v>
                </c:pt>
                <c:pt idx="52">
                  <c:v>252</c:v>
                </c:pt>
                <c:pt idx="53">
                  <c:v>253</c:v>
                </c:pt>
                <c:pt idx="54">
                  <c:v>254</c:v>
                </c:pt>
                <c:pt idx="55">
                  <c:v>255</c:v>
                </c:pt>
                <c:pt idx="56">
                  <c:v>256</c:v>
                </c:pt>
                <c:pt idx="57">
                  <c:v>257</c:v>
                </c:pt>
                <c:pt idx="58">
                  <c:v>258</c:v>
                </c:pt>
                <c:pt idx="59">
                  <c:v>259</c:v>
                </c:pt>
                <c:pt idx="60">
                  <c:v>260</c:v>
                </c:pt>
                <c:pt idx="61">
                  <c:v>261</c:v>
                </c:pt>
                <c:pt idx="62">
                  <c:v>262</c:v>
                </c:pt>
                <c:pt idx="63">
                  <c:v>263</c:v>
                </c:pt>
                <c:pt idx="64">
                  <c:v>264</c:v>
                </c:pt>
                <c:pt idx="65">
                  <c:v>265</c:v>
                </c:pt>
                <c:pt idx="66">
                  <c:v>266</c:v>
                </c:pt>
                <c:pt idx="67">
                  <c:v>267</c:v>
                </c:pt>
                <c:pt idx="68">
                  <c:v>268</c:v>
                </c:pt>
                <c:pt idx="69">
                  <c:v>269</c:v>
                </c:pt>
                <c:pt idx="70">
                  <c:v>270</c:v>
                </c:pt>
                <c:pt idx="71">
                  <c:v>271</c:v>
                </c:pt>
                <c:pt idx="72">
                  <c:v>272</c:v>
                </c:pt>
                <c:pt idx="73">
                  <c:v>273</c:v>
                </c:pt>
                <c:pt idx="74">
                  <c:v>274</c:v>
                </c:pt>
                <c:pt idx="75">
                  <c:v>275</c:v>
                </c:pt>
                <c:pt idx="76">
                  <c:v>276</c:v>
                </c:pt>
                <c:pt idx="77">
                  <c:v>277</c:v>
                </c:pt>
                <c:pt idx="78">
                  <c:v>278</c:v>
                </c:pt>
                <c:pt idx="79">
                  <c:v>279</c:v>
                </c:pt>
                <c:pt idx="80">
                  <c:v>280</c:v>
                </c:pt>
                <c:pt idx="81">
                  <c:v>281</c:v>
                </c:pt>
                <c:pt idx="82">
                  <c:v>282</c:v>
                </c:pt>
                <c:pt idx="83">
                  <c:v>283</c:v>
                </c:pt>
                <c:pt idx="84">
                  <c:v>284</c:v>
                </c:pt>
                <c:pt idx="85">
                  <c:v>285</c:v>
                </c:pt>
                <c:pt idx="86">
                  <c:v>286</c:v>
                </c:pt>
                <c:pt idx="87">
                  <c:v>287</c:v>
                </c:pt>
                <c:pt idx="88">
                  <c:v>288</c:v>
                </c:pt>
                <c:pt idx="89">
                  <c:v>289</c:v>
                </c:pt>
                <c:pt idx="90">
                  <c:v>290</c:v>
                </c:pt>
                <c:pt idx="91">
                  <c:v>291</c:v>
                </c:pt>
                <c:pt idx="92">
                  <c:v>292</c:v>
                </c:pt>
                <c:pt idx="93">
                  <c:v>293</c:v>
                </c:pt>
                <c:pt idx="94">
                  <c:v>294</c:v>
                </c:pt>
                <c:pt idx="95">
                  <c:v>295</c:v>
                </c:pt>
                <c:pt idx="96">
                  <c:v>296</c:v>
                </c:pt>
                <c:pt idx="97">
                  <c:v>297</c:v>
                </c:pt>
                <c:pt idx="98">
                  <c:v>298</c:v>
                </c:pt>
                <c:pt idx="99">
                  <c:v>299</c:v>
                </c:pt>
                <c:pt idx="100">
                  <c:v>300</c:v>
                </c:pt>
                <c:pt idx="101">
                  <c:v>301</c:v>
                </c:pt>
                <c:pt idx="102">
                  <c:v>302</c:v>
                </c:pt>
                <c:pt idx="103">
                  <c:v>303</c:v>
                </c:pt>
                <c:pt idx="104">
                  <c:v>304</c:v>
                </c:pt>
                <c:pt idx="105">
                  <c:v>305</c:v>
                </c:pt>
                <c:pt idx="106">
                  <c:v>306</c:v>
                </c:pt>
                <c:pt idx="107">
                  <c:v>307</c:v>
                </c:pt>
                <c:pt idx="108">
                  <c:v>308</c:v>
                </c:pt>
                <c:pt idx="109">
                  <c:v>309</c:v>
                </c:pt>
                <c:pt idx="110">
                  <c:v>310</c:v>
                </c:pt>
                <c:pt idx="111">
                  <c:v>311</c:v>
                </c:pt>
                <c:pt idx="112">
                  <c:v>312</c:v>
                </c:pt>
                <c:pt idx="113">
                  <c:v>313</c:v>
                </c:pt>
                <c:pt idx="114">
                  <c:v>314</c:v>
                </c:pt>
                <c:pt idx="115">
                  <c:v>315</c:v>
                </c:pt>
                <c:pt idx="116">
                  <c:v>316</c:v>
                </c:pt>
                <c:pt idx="117">
                  <c:v>317</c:v>
                </c:pt>
                <c:pt idx="118">
                  <c:v>318</c:v>
                </c:pt>
                <c:pt idx="119">
                  <c:v>319</c:v>
                </c:pt>
                <c:pt idx="120">
                  <c:v>320</c:v>
                </c:pt>
                <c:pt idx="121">
                  <c:v>321</c:v>
                </c:pt>
                <c:pt idx="122">
                  <c:v>322</c:v>
                </c:pt>
                <c:pt idx="123">
                  <c:v>323</c:v>
                </c:pt>
                <c:pt idx="124">
                  <c:v>324</c:v>
                </c:pt>
                <c:pt idx="125">
                  <c:v>325</c:v>
                </c:pt>
                <c:pt idx="126">
                  <c:v>326</c:v>
                </c:pt>
                <c:pt idx="127">
                  <c:v>327</c:v>
                </c:pt>
                <c:pt idx="128">
                  <c:v>328</c:v>
                </c:pt>
                <c:pt idx="129">
                  <c:v>329</c:v>
                </c:pt>
                <c:pt idx="130">
                  <c:v>330</c:v>
                </c:pt>
                <c:pt idx="131">
                  <c:v>331</c:v>
                </c:pt>
                <c:pt idx="132">
                  <c:v>332</c:v>
                </c:pt>
                <c:pt idx="133">
                  <c:v>333</c:v>
                </c:pt>
                <c:pt idx="134">
                  <c:v>334</c:v>
                </c:pt>
                <c:pt idx="135">
                  <c:v>335</c:v>
                </c:pt>
                <c:pt idx="136">
                  <c:v>336</c:v>
                </c:pt>
                <c:pt idx="137">
                  <c:v>337</c:v>
                </c:pt>
                <c:pt idx="138">
                  <c:v>338</c:v>
                </c:pt>
                <c:pt idx="139">
                  <c:v>339</c:v>
                </c:pt>
                <c:pt idx="140">
                  <c:v>340</c:v>
                </c:pt>
                <c:pt idx="141">
                  <c:v>341</c:v>
                </c:pt>
                <c:pt idx="142">
                  <c:v>342</c:v>
                </c:pt>
                <c:pt idx="143">
                  <c:v>343</c:v>
                </c:pt>
                <c:pt idx="144">
                  <c:v>344</c:v>
                </c:pt>
                <c:pt idx="145">
                  <c:v>345</c:v>
                </c:pt>
                <c:pt idx="146">
                  <c:v>346</c:v>
                </c:pt>
                <c:pt idx="147">
                  <c:v>347</c:v>
                </c:pt>
                <c:pt idx="148">
                  <c:v>348</c:v>
                </c:pt>
                <c:pt idx="149">
                  <c:v>349</c:v>
                </c:pt>
                <c:pt idx="150">
                  <c:v>350</c:v>
                </c:pt>
                <c:pt idx="151">
                  <c:v>351</c:v>
                </c:pt>
                <c:pt idx="152">
                  <c:v>352</c:v>
                </c:pt>
                <c:pt idx="153">
                  <c:v>353</c:v>
                </c:pt>
                <c:pt idx="154">
                  <c:v>354</c:v>
                </c:pt>
                <c:pt idx="155">
                  <c:v>355</c:v>
                </c:pt>
                <c:pt idx="156">
                  <c:v>356</c:v>
                </c:pt>
                <c:pt idx="157">
                  <c:v>357</c:v>
                </c:pt>
                <c:pt idx="158">
                  <c:v>358</c:v>
                </c:pt>
                <c:pt idx="159">
                  <c:v>359</c:v>
                </c:pt>
                <c:pt idx="160">
                  <c:v>360</c:v>
                </c:pt>
                <c:pt idx="161">
                  <c:v>361</c:v>
                </c:pt>
                <c:pt idx="162">
                  <c:v>362</c:v>
                </c:pt>
                <c:pt idx="163">
                  <c:v>363</c:v>
                </c:pt>
                <c:pt idx="164">
                  <c:v>364</c:v>
                </c:pt>
                <c:pt idx="165">
                  <c:v>365</c:v>
                </c:pt>
                <c:pt idx="166">
                  <c:v>366</c:v>
                </c:pt>
                <c:pt idx="167">
                  <c:v>367</c:v>
                </c:pt>
                <c:pt idx="168">
                  <c:v>368</c:v>
                </c:pt>
                <c:pt idx="169">
                  <c:v>369</c:v>
                </c:pt>
                <c:pt idx="170">
                  <c:v>370</c:v>
                </c:pt>
                <c:pt idx="171">
                  <c:v>371</c:v>
                </c:pt>
                <c:pt idx="172">
                  <c:v>372</c:v>
                </c:pt>
                <c:pt idx="173">
                  <c:v>373</c:v>
                </c:pt>
                <c:pt idx="174">
                  <c:v>374</c:v>
                </c:pt>
                <c:pt idx="175">
                  <c:v>375</c:v>
                </c:pt>
                <c:pt idx="176">
                  <c:v>376</c:v>
                </c:pt>
                <c:pt idx="177">
                  <c:v>377</c:v>
                </c:pt>
                <c:pt idx="178">
                  <c:v>378</c:v>
                </c:pt>
                <c:pt idx="179">
                  <c:v>379</c:v>
                </c:pt>
                <c:pt idx="180">
                  <c:v>380</c:v>
                </c:pt>
                <c:pt idx="181">
                  <c:v>381</c:v>
                </c:pt>
                <c:pt idx="182">
                  <c:v>382</c:v>
                </c:pt>
                <c:pt idx="183">
                  <c:v>383</c:v>
                </c:pt>
                <c:pt idx="184">
                  <c:v>384</c:v>
                </c:pt>
                <c:pt idx="185">
                  <c:v>385</c:v>
                </c:pt>
                <c:pt idx="186">
                  <c:v>386</c:v>
                </c:pt>
                <c:pt idx="187">
                  <c:v>387</c:v>
                </c:pt>
                <c:pt idx="188">
                  <c:v>388</c:v>
                </c:pt>
                <c:pt idx="189">
                  <c:v>389</c:v>
                </c:pt>
                <c:pt idx="190">
                  <c:v>390</c:v>
                </c:pt>
                <c:pt idx="191">
                  <c:v>391</c:v>
                </c:pt>
                <c:pt idx="192">
                  <c:v>392</c:v>
                </c:pt>
                <c:pt idx="193">
                  <c:v>393</c:v>
                </c:pt>
                <c:pt idx="194">
                  <c:v>394</c:v>
                </c:pt>
                <c:pt idx="195">
                  <c:v>395</c:v>
                </c:pt>
                <c:pt idx="196">
                  <c:v>396</c:v>
                </c:pt>
                <c:pt idx="197">
                  <c:v>397</c:v>
                </c:pt>
                <c:pt idx="198">
                  <c:v>398</c:v>
                </c:pt>
                <c:pt idx="199">
                  <c:v>399</c:v>
                </c:pt>
                <c:pt idx="200">
                  <c:v>400</c:v>
                </c:pt>
                <c:pt idx="201">
                  <c:v>401</c:v>
                </c:pt>
                <c:pt idx="202">
                  <c:v>402</c:v>
                </c:pt>
                <c:pt idx="203">
                  <c:v>403</c:v>
                </c:pt>
                <c:pt idx="204">
                  <c:v>404</c:v>
                </c:pt>
                <c:pt idx="205">
                  <c:v>405</c:v>
                </c:pt>
                <c:pt idx="206">
                  <c:v>406</c:v>
                </c:pt>
                <c:pt idx="207">
                  <c:v>407</c:v>
                </c:pt>
                <c:pt idx="208">
                  <c:v>408</c:v>
                </c:pt>
                <c:pt idx="209">
                  <c:v>409</c:v>
                </c:pt>
                <c:pt idx="210">
                  <c:v>410</c:v>
                </c:pt>
                <c:pt idx="211">
                  <c:v>411</c:v>
                </c:pt>
                <c:pt idx="212">
                  <c:v>412</c:v>
                </c:pt>
                <c:pt idx="213">
                  <c:v>413</c:v>
                </c:pt>
                <c:pt idx="214">
                  <c:v>414</c:v>
                </c:pt>
                <c:pt idx="215">
                  <c:v>415</c:v>
                </c:pt>
                <c:pt idx="216">
                  <c:v>416</c:v>
                </c:pt>
                <c:pt idx="217">
                  <c:v>417</c:v>
                </c:pt>
                <c:pt idx="218">
                  <c:v>418</c:v>
                </c:pt>
                <c:pt idx="219">
                  <c:v>419</c:v>
                </c:pt>
                <c:pt idx="220">
                  <c:v>420</c:v>
                </c:pt>
                <c:pt idx="221">
                  <c:v>421</c:v>
                </c:pt>
                <c:pt idx="222">
                  <c:v>422</c:v>
                </c:pt>
                <c:pt idx="223">
                  <c:v>423</c:v>
                </c:pt>
                <c:pt idx="224">
                  <c:v>424</c:v>
                </c:pt>
                <c:pt idx="225">
                  <c:v>425</c:v>
                </c:pt>
                <c:pt idx="226">
                  <c:v>426</c:v>
                </c:pt>
                <c:pt idx="227">
                  <c:v>427</c:v>
                </c:pt>
                <c:pt idx="228">
                  <c:v>428</c:v>
                </c:pt>
                <c:pt idx="229">
                  <c:v>429</c:v>
                </c:pt>
                <c:pt idx="230">
                  <c:v>430</c:v>
                </c:pt>
                <c:pt idx="231">
                  <c:v>431</c:v>
                </c:pt>
                <c:pt idx="232">
                  <c:v>432</c:v>
                </c:pt>
                <c:pt idx="233">
                  <c:v>433</c:v>
                </c:pt>
                <c:pt idx="234">
                  <c:v>434</c:v>
                </c:pt>
                <c:pt idx="235">
                  <c:v>435</c:v>
                </c:pt>
                <c:pt idx="236">
                  <c:v>436</c:v>
                </c:pt>
                <c:pt idx="237">
                  <c:v>437</c:v>
                </c:pt>
                <c:pt idx="238">
                  <c:v>438</c:v>
                </c:pt>
                <c:pt idx="239">
                  <c:v>439</c:v>
                </c:pt>
                <c:pt idx="240">
                  <c:v>440</c:v>
                </c:pt>
                <c:pt idx="241">
                  <c:v>441</c:v>
                </c:pt>
                <c:pt idx="242">
                  <c:v>442</c:v>
                </c:pt>
                <c:pt idx="243">
                  <c:v>443</c:v>
                </c:pt>
                <c:pt idx="244">
                  <c:v>444</c:v>
                </c:pt>
                <c:pt idx="245">
                  <c:v>445</c:v>
                </c:pt>
                <c:pt idx="246">
                  <c:v>446</c:v>
                </c:pt>
                <c:pt idx="247">
                  <c:v>447</c:v>
                </c:pt>
                <c:pt idx="248">
                  <c:v>448</c:v>
                </c:pt>
                <c:pt idx="249">
                  <c:v>449</c:v>
                </c:pt>
                <c:pt idx="250">
                  <c:v>450</c:v>
                </c:pt>
                <c:pt idx="251">
                  <c:v>451</c:v>
                </c:pt>
                <c:pt idx="252">
                  <c:v>452</c:v>
                </c:pt>
                <c:pt idx="253">
                  <c:v>453</c:v>
                </c:pt>
                <c:pt idx="254">
                  <c:v>454</c:v>
                </c:pt>
                <c:pt idx="255">
                  <c:v>455</c:v>
                </c:pt>
                <c:pt idx="256">
                  <c:v>456</c:v>
                </c:pt>
                <c:pt idx="257">
                  <c:v>457</c:v>
                </c:pt>
                <c:pt idx="258">
                  <c:v>458</c:v>
                </c:pt>
                <c:pt idx="259">
                  <c:v>459</c:v>
                </c:pt>
                <c:pt idx="260">
                  <c:v>460</c:v>
                </c:pt>
                <c:pt idx="261">
                  <c:v>461</c:v>
                </c:pt>
                <c:pt idx="262">
                  <c:v>462</c:v>
                </c:pt>
                <c:pt idx="263">
                  <c:v>463</c:v>
                </c:pt>
                <c:pt idx="264">
                  <c:v>464</c:v>
                </c:pt>
                <c:pt idx="265">
                  <c:v>465</c:v>
                </c:pt>
                <c:pt idx="266">
                  <c:v>466</c:v>
                </c:pt>
                <c:pt idx="267">
                  <c:v>467</c:v>
                </c:pt>
                <c:pt idx="268">
                  <c:v>468</c:v>
                </c:pt>
                <c:pt idx="269">
                  <c:v>469</c:v>
                </c:pt>
                <c:pt idx="270">
                  <c:v>470</c:v>
                </c:pt>
                <c:pt idx="271">
                  <c:v>471</c:v>
                </c:pt>
                <c:pt idx="272">
                  <c:v>472</c:v>
                </c:pt>
                <c:pt idx="273">
                  <c:v>473</c:v>
                </c:pt>
                <c:pt idx="274">
                  <c:v>474</c:v>
                </c:pt>
                <c:pt idx="275">
                  <c:v>475</c:v>
                </c:pt>
                <c:pt idx="276">
                  <c:v>476</c:v>
                </c:pt>
                <c:pt idx="277">
                  <c:v>477</c:v>
                </c:pt>
                <c:pt idx="278">
                  <c:v>478</c:v>
                </c:pt>
                <c:pt idx="279">
                  <c:v>479</c:v>
                </c:pt>
                <c:pt idx="280">
                  <c:v>480</c:v>
                </c:pt>
                <c:pt idx="281">
                  <c:v>481</c:v>
                </c:pt>
                <c:pt idx="282">
                  <c:v>482</c:v>
                </c:pt>
                <c:pt idx="283">
                  <c:v>483</c:v>
                </c:pt>
                <c:pt idx="284">
                  <c:v>484</c:v>
                </c:pt>
                <c:pt idx="285">
                  <c:v>485</c:v>
                </c:pt>
                <c:pt idx="286">
                  <c:v>486</c:v>
                </c:pt>
                <c:pt idx="287">
                  <c:v>487</c:v>
                </c:pt>
                <c:pt idx="288">
                  <c:v>488</c:v>
                </c:pt>
                <c:pt idx="289">
                  <c:v>489</c:v>
                </c:pt>
                <c:pt idx="290">
                  <c:v>490</c:v>
                </c:pt>
                <c:pt idx="291">
                  <c:v>491</c:v>
                </c:pt>
                <c:pt idx="292">
                  <c:v>492</c:v>
                </c:pt>
                <c:pt idx="293">
                  <c:v>493</c:v>
                </c:pt>
                <c:pt idx="294">
                  <c:v>494</c:v>
                </c:pt>
                <c:pt idx="295">
                  <c:v>495</c:v>
                </c:pt>
                <c:pt idx="296">
                  <c:v>496</c:v>
                </c:pt>
                <c:pt idx="297">
                  <c:v>497</c:v>
                </c:pt>
                <c:pt idx="298">
                  <c:v>498</c:v>
                </c:pt>
                <c:pt idx="299">
                  <c:v>499</c:v>
                </c:pt>
                <c:pt idx="300">
                  <c:v>500</c:v>
                </c:pt>
                <c:pt idx="301">
                  <c:v>501</c:v>
                </c:pt>
                <c:pt idx="302">
                  <c:v>502</c:v>
                </c:pt>
                <c:pt idx="303">
                  <c:v>503</c:v>
                </c:pt>
                <c:pt idx="304">
                  <c:v>504</c:v>
                </c:pt>
                <c:pt idx="305">
                  <c:v>505</c:v>
                </c:pt>
                <c:pt idx="306">
                  <c:v>506</c:v>
                </c:pt>
                <c:pt idx="307">
                  <c:v>507</c:v>
                </c:pt>
                <c:pt idx="308">
                  <c:v>508</c:v>
                </c:pt>
                <c:pt idx="309">
                  <c:v>509</c:v>
                </c:pt>
                <c:pt idx="310">
                  <c:v>510</c:v>
                </c:pt>
                <c:pt idx="311">
                  <c:v>511</c:v>
                </c:pt>
                <c:pt idx="312">
                  <c:v>512</c:v>
                </c:pt>
                <c:pt idx="313">
                  <c:v>513</c:v>
                </c:pt>
                <c:pt idx="314">
                  <c:v>514</c:v>
                </c:pt>
                <c:pt idx="315">
                  <c:v>515</c:v>
                </c:pt>
                <c:pt idx="316">
                  <c:v>516</c:v>
                </c:pt>
                <c:pt idx="317">
                  <c:v>517</c:v>
                </c:pt>
                <c:pt idx="318">
                  <c:v>518</c:v>
                </c:pt>
                <c:pt idx="319">
                  <c:v>519</c:v>
                </c:pt>
                <c:pt idx="320">
                  <c:v>520</c:v>
                </c:pt>
                <c:pt idx="321">
                  <c:v>521</c:v>
                </c:pt>
                <c:pt idx="322">
                  <c:v>522</c:v>
                </c:pt>
                <c:pt idx="323">
                  <c:v>523</c:v>
                </c:pt>
                <c:pt idx="324">
                  <c:v>524</c:v>
                </c:pt>
                <c:pt idx="325">
                  <c:v>525</c:v>
                </c:pt>
                <c:pt idx="326">
                  <c:v>526</c:v>
                </c:pt>
                <c:pt idx="327">
                  <c:v>527</c:v>
                </c:pt>
                <c:pt idx="328">
                  <c:v>528</c:v>
                </c:pt>
                <c:pt idx="329">
                  <c:v>529</c:v>
                </c:pt>
                <c:pt idx="330">
                  <c:v>530</c:v>
                </c:pt>
                <c:pt idx="331">
                  <c:v>531</c:v>
                </c:pt>
                <c:pt idx="332">
                  <c:v>532</c:v>
                </c:pt>
                <c:pt idx="333">
                  <c:v>533</c:v>
                </c:pt>
                <c:pt idx="334">
                  <c:v>534</c:v>
                </c:pt>
                <c:pt idx="335">
                  <c:v>535</c:v>
                </c:pt>
                <c:pt idx="336">
                  <c:v>536</c:v>
                </c:pt>
                <c:pt idx="337">
                  <c:v>537</c:v>
                </c:pt>
                <c:pt idx="338">
                  <c:v>538</c:v>
                </c:pt>
                <c:pt idx="339">
                  <c:v>539</c:v>
                </c:pt>
                <c:pt idx="340">
                  <c:v>540</c:v>
                </c:pt>
                <c:pt idx="341">
                  <c:v>541</c:v>
                </c:pt>
                <c:pt idx="342">
                  <c:v>542</c:v>
                </c:pt>
                <c:pt idx="343">
                  <c:v>543</c:v>
                </c:pt>
                <c:pt idx="344">
                  <c:v>544</c:v>
                </c:pt>
                <c:pt idx="345">
                  <c:v>545</c:v>
                </c:pt>
                <c:pt idx="346">
                  <c:v>546</c:v>
                </c:pt>
                <c:pt idx="347">
                  <c:v>547</c:v>
                </c:pt>
                <c:pt idx="348">
                  <c:v>548</c:v>
                </c:pt>
                <c:pt idx="349">
                  <c:v>549</c:v>
                </c:pt>
                <c:pt idx="350">
                  <c:v>550</c:v>
                </c:pt>
                <c:pt idx="351">
                  <c:v>551</c:v>
                </c:pt>
                <c:pt idx="352">
                  <c:v>552</c:v>
                </c:pt>
                <c:pt idx="353">
                  <c:v>553</c:v>
                </c:pt>
                <c:pt idx="354">
                  <c:v>554</c:v>
                </c:pt>
                <c:pt idx="355">
                  <c:v>555</c:v>
                </c:pt>
                <c:pt idx="356">
                  <c:v>556</c:v>
                </c:pt>
                <c:pt idx="357">
                  <c:v>557</c:v>
                </c:pt>
                <c:pt idx="358">
                  <c:v>558</c:v>
                </c:pt>
                <c:pt idx="359">
                  <c:v>559</c:v>
                </c:pt>
                <c:pt idx="360">
                  <c:v>560</c:v>
                </c:pt>
                <c:pt idx="361">
                  <c:v>561</c:v>
                </c:pt>
                <c:pt idx="362">
                  <c:v>562</c:v>
                </c:pt>
                <c:pt idx="363">
                  <c:v>563</c:v>
                </c:pt>
                <c:pt idx="364">
                  <c:v>564</c:v>
                </c:pt>
                <c:pt idx="365">
                  <c:v>565</c:v>
                </c:pt>
                <c:pt idx="366">
                  <c:v>566</c:v>
                </c:pt>
                <c:pt idx="367">
                  <c:v>567</c:v>
                </c:pt>
                <c:pt idx="368">
                  <c:v>568</c:v>
                </c:pt>
                <c:pt idx="369">
                  <c:v>569</c:v>
                </c:pt>
                <c:pt idx="370">
                  <c:v>570</c:v>
                </c:pt>
                <c:pt idx="371">
                  <c:v>571</c:v>
                </c:pt>
                <c:pt idx="372">
                  <c:v>572</c:v>
                </c:pt>
                <c:pt idx="373">
                  <c:v>573</c:v>
                </c:pt>
                <c:pt idx="374">
                  <c:v>574</c:v>
                </c:pt>
                <c:pt idx="375">
                  <c:v>575</c:v>
                </c:pt>
                <c:pt idx="376">
                  <c:v>576</c:v>
                </c:pt>
                <c:pt idx="377">
                  <c:v>577</c:v>
                </c:pt>
                <c:pt idx="378">
                  <c:v>578</c:v>
                </c:pt>
                <c:pt idx="379">
                  <c:v>579</c:v>
                </c:pt>
                <c:pt idx="380">
                  <c:v>580</c:v>
                </c:pt>
                <c:pt idx="381">
                  <c:v>581</c:v>
                </c:pt>
                <c:pt idx="382">
                  <c:v>582</c:v>
                </c:pt>
                <c:pt idx="383">
                  <c:v>583</c:v>
                </c:pt>
                <c:pt idx="384">
                  <c:v>584</c:v>
                </c:pt>
                <c:pt idx="385">
                  <c:v>585</c:v>
                </c:pt>
                <c:pt idx="386">
                  <c:v>586</c:v>
                </c:pt>
                <c:pt idx="387">
                  <c:v>587</c:v>
                </c:pt>
                <c:pt idx="388">
                  <c:v>588</c:v>
                </c:pt>
                <c:pt idx="389">
                  <c:v>589</c:v>
                </c:pt>
                <c:pt idx="390">
                  <c:v>590</c:v>
                </c:pt>
                <c:pt idx="391">
                  <c:v>591</c:v>
                </c:pt>
                <c:pt idx="392">
                  <c:v>592</c:v>
                </c:pt>
                <c:pt idx="393">
                  <c:v>593</c:v>
                </c:pt>
                <c:pt idx="394">
                  <c:v>594</c:v>
                </c:pt>
                <c:pt idx="395">
                  <c:v>595</c:v>
                </c:pt>
                <c:pt idx="396">
                  <c:v>596</c:v>
                </c:pt>
                <c:pt idx="397">
                  <c:v>597</c:v>
                </c:pt>
                <c:pt idx="398">
                  <c:v>598</c:v>
                </c:pt>
                <c:pt idx="399">
                  <c:v>599</c:v>
                </c:pt>
                <c:pt idx="400">
                  <c:v>600</c:v>
                </c:pt>
                <c:pt idx="401">
                  <c:v>601</c:v>
                </c:pt>
                <c:pt idx="402">
                  <c:v>602</c:v>
                </c:pt>
                <c:pt idx="403">
                  <c:v>603</c:v>
                </c:pt>
                <c:pt idx="404">
                  <c:v>604</c:v>
                </c:pt>
                <c:pt idx="405">
                  <c:v>605</c:v>
                </c:pt>
                <c:pt idx="406">
                  <c:v>606</c:v>
                </c:pt>
                <c:pt idx="407">
                  <c:v>607</c:v>
                </c:pt>
                <c:pt idx="408">
                  <c:v>608</c:v>
                </c:pt>
                <c:pt idx="409">
                  <c:v>609</c:v>
                </c:pt>
                <c:pt idx="410">
                  <c:v>610</c:v>
                </c:pt>
                <c:pt idx="411">
                  <c:v>611</c:v>
                </c:pt>
                <c:pt idx="412">
                  <c:v>612</c:v>
                </c:pt>
                <c:pt idx="413">
                  <c:v>613</c:v>
                </c:pt>
                <c:pt idx="414">
                  <c:v>614</c:v>
                </c:pt>
                <c:pt idx="415">
                  <c:v>615</c:v>
                </c:pt>
                <c:pt idx="416">
                  <c:v>616</c:v>
                </c:pt>
                <c:pt idx="417">
                  <c:v>617</c:v>
                </c:pt>
                <c:pt idx="418">
                  <c:v>618</c:v>
                </c:pt>
                <c:pt idx="419">
                  <c:v>619</c:v>
                </c:pt>
                <c:pt idx="420">
                  <c:v>620</c:v>
                </c:pt>
                <c:pt idx="421">
                  <c:v>621</c:v>
                </c:pt>
                <c:pt idx="422">
                  <c:v>622</c:v>
                </c:pt>
                <c:pt idx="423">
                  <c:v>623</c:v>
                </c:pt>
                <c:pt idx="424">
                  <c:v>624</c:v>
                </c:pt>
                <c:pt idx="425">
                  <c:v>625</c:v>
                </c:pt>
                <c:pt idx="426">
                  <c:v>626</c:v>
                </c:pt>
                <c:pt idx="427">
                  <c:v>627</c:v>
                </c:pt>
                <c:pt idx="428">
                  <c:v>628</c:v>
                </c:pt>
                <c:pt idx="429">
                  <c:v>629</c:v>
                </c:pt>
                <c:pt idx="430">
                  <c:v>630</c:v>
                </c:pt>
                <c:pt idx="431">
                  <c:v>631</c:v>
                </c:pt>
                <c:pt idx="432">
                  <c:v>632</c:v>
                </c:pt>
                <c:pt idx="433">
                  <c:v>633</c:v>
                </c:pt>
                <c:pt idx="434">
                  <c:v>634</c:v>
                </c:pt>
                <c:pt idx="435">
                  <c:v>635</c:v>
                </c:pt>
                <c:pt idx="436">
                  <c:v>636</c:v>
                </c:pt>
                <c:pt idx="437">
                  <c:v>637</c:v>
                </c:pt>
                <c:pt idx="438">
                  <c:v>638</c:v>
                </c:pt>
                <c:pt idx="439">
                  <c:v>639</c:v>
                </c:pt>
                <c:pt idx="440">
                  <c:v>640</c:v>
                </c:pt>
                <c:pt idx="441">
                  <c:v>641</c:v>
                </c:pt>
                <c:pt idx="442">
                  <c:v>642</c:v>
                </c:pt>
                <c:pt idx="443">
                  <c:v>643</c:v>
                </c:pt>
                <c:pt idx="444">
                  <c:v>644</c:v>
                </c:pt>
                <c:pt idx="445">
                  <c:v>645</c:v>
                </c:pt>
                <c:pt idx="446">
                  <c:v>646</c:v>
                </c:pt>
                <c:pt idx="447">
                  <c:v>647</c:v>
                </c:pt>
                <c:pt idx="448">
                  <c:v>648</c:v>
                </c:pt>
                <c:pt idx="449">
                  <c:v>649</c:v>
                </c:pt>
                <c:pt idx="450">
                  <c:v>650</c:v>
                </c:pt>
                <c:pt idx="451">
                  <c:v>651</c:v>
                </c:pt>
                <c:pt idx="452">
                  <c:v>652</c:v>
                </c:pt>
                <c:pt idx="453">
                  <c:v>653</c:v>
                </c:pt>
                <c:pt idx="454">
                  <c:v>654</c:v>
                </c:pt>
                <c:pt idx="455">
                  <c:v>655</c:v>
                </c:pt>
                <c:pt idx="456">
                  <c:v>656</c:v>
                </c:pt>
                <c:pt idx="457">
                  <c:v>657</c:v>
                </c:pt>
                <c:pt idx="458">
                  <c:v>658</c:v>
                </c:pt>
                <c:pt idx="459">
                  <c:v>659</c:v>
                </c:pt>
                <c:pt idx="460">
                  <c:v>660</c:v>
                </c:pt>
                <c:pt idx="461">
                  <c:v>661</c:v>
                </c:pt>
                <c:pt idx="462">
                  <c:v>662</c:v>
                </c:pt>
                <c:pt idx="463">
                  <c:v>663</c:v>
                </c:pt>
                <c:pt idx="464">
                  <c:v>664</c:v>
                </c:pt>
                <c:pt idx="465">
                  <c:v>665</c:v>
                </c:pt>
                <c:pt idx="466">
                  <c:v>666</c:v>
                </c:pt>
                <c:pt idx="467">
                  <c:v>667</c:v>
                </c:pt>
                <c:pt idx="468">
                  <c:v>668</c:v>
                </c:pt>
                <c:pt idx="469">
                  <c:v>669</c:v>
                </c:pt>
                <c:pt idx="470">
                  <c:v>670</c:v>
                </c:pt>
                <c:pt idx="471">
                  <c:v>671</c:v>
                </c:pt>
                <c:pt idx="472">
                  <c:v>672</c:v>
                </c:pt>
                <c:pt idx="473">
                  <c:v>673</c:v>
                </c:pt>
                <c:pt idx="474">
                  <c:v>674</c:v>
                </c:pt>
                <c:pt idx="475">
                  <c:v>675</c:v>
                </c:pt>
                <c:pt idx="476">
                  <c:v>676</c:v>
                </c:pt>
                <c:pt idx="477">
                  <c:v>677</c:v>
                </c:pt>
                <c:pt idx="478">
                  <c:v>678</c:v>
                </c:pt>
                <c:pt idx="479">
                  <c:v>679</c:v>
                </c:pt>
                <c:pt idx="480">
                  <c:v>680</c:v>
                </c:pt>
                <c:pt idx="481">
                  <c:v>681</c:v>
                </c:pt>
                <c:pt idx="482">
                  <c:v>682</c:v>
                </c:pt>
                <c:pt idx="483">
                  <c:v>683</c:v>
                </c:pt>
                <c:pt idx="484">
                  <c:v>684</c:v>
                </c:pt>
                <c:pt idx="485">
                  <c:v>685</c:v>
                </c:pt>
                <c:pt idx="486">
                  <c:v>686</c:v>
                </c:pt>
                <c:pt idx="487">
                  <c:v>687</c:v>
                </c:pt>
                <c:pt idx="488">
                  <c:v>688</c:v>
                </c:pt>
                <c:pt idx="489">
                  <c:v>689</c:v>
                </c:pt>
                <c:pt idx="490">
                  <c:v>690</c:v>
                </c:pt>
                <c:pt idx="491">
                  <c:v>691</c:v>
                </c:pt>
                <c:pt idx="492">
                  <c:v>692</c:v>
                </c:pt>
                <c:pt idx="493">
                  <c:v>693</c:v>
                </c:pt>
                <c:pt idx="494">
                  <c:v>694</c:v>
                </c:pt>
                <c:pt idx="495">
                  <c:v>695</c:v>
                </c:pt>
                <c:pt idx="496">
                  <c:v>696</c:v>
                </c:pt>
                <c:pt idx="497">
                  <c:v>697</c:v>
                </c:pt>
                <c:pt idx="498">
                  <c:v>698</c:v>
                </c:pt>
                <c:pt idx="499">
                  <c:v>699</c:v>
                </c:pt>
                <c:pt idx="500">
                  <c:v>700</c:v>
                </c:pt>
                <c:pt idx="501">
                  <c:v>701</c:v>
                </c:pt>
                <c:pt idx="502">
                  <c:v>702</c:v>
                </c:pt>
                <c:pt idx="503">
                  <c:v>703</c:v>
                </c:pt>
                <c:pt idx="504">
                  <c:v>704</c:v>
                </c:pt>
                <c:pt idx="505">
                  <c:v>705</c:v>
                </c:pt>
                <c:pt idx="506">
                  <c:v>706</c:v>
                </c:pt>
                <c:pt idx="507">
                  <c:v>707</c:v>
                </c:pt>
                <c:pt idx="508">
                  <c:v>708</c:v>
                </c:pt>
                <c:pt idx="509">
                  <c:v>709</c:v>
                </c:pt>
                <c:pt idx="510">
                  <c:v>710</c:v>
                </c:pt>
                <c:pt idx="511">
                  <c:v>711</c:v>
                </c:pt>
                <c:pt idx="512">
                  <c:v>712</c:v>
                </c:pt>
                <c:pt idx="513">
                  <c:v>713</c:v>
                </c:pt>
                <c:pt idx="514">
                  <c:v>714</c:v>
                </c:pt>
                <c:pt idx="515">
                  <c:v>715</c:v>
                </c:pt>
                <c:pt idx="516">
                  <c:v>716</c:v>
                </c:pt>
                <c:pt idx="517">
                  <c:v>717</c:v>
                </c:pt>
                <c:pt idx="518">
                  <c:v>718</c:v>
                </c:pt>
                <c:pt idx="519">
                  <c:v>719</c:v>
                </c:pt>
                <c:pt idx="520">
                  <c:v>720</c:v>
                </c:pt>
                <c:pt idx="521">
                  <c:v>721</c:v>
                </c:pt>
                <c:pt idx="522">
                  <c:v>722</c:v>
                </c:pt>
                <c:pt idx="523">
                  <c:v>723</c:v>
                </c:pt>
                <c:pt idx="524">
                  <c:v>724</c:v>
                </c:pt>
                <c:pt idx="525">
                  <c:v>725</c:v>
                </c:pt>
                <c:pt idx="526">
                  <c:v>726</c:v>
                </c:pt>
                <c:pt idx="527">
                  <c:v>727</c:v>
                </c:pt>
                <c:pt idx="528">
                  <c:v>728</c:v>
                </c:pt>
                <c:pt idx="529">
                  <c:v>729</c:v>
                </c:pt>
                <c:pt idx="530">
                  <c:v>730</c:v>
                </c:pt>
                <c:pt idx="531">
                  <c:v>731</c:v>
                </c:pt>
                <c:pt idx="532">
                  <c:v>732</c:v>
                </c:pt>
                <c:pt idx="533">
                  <c:v>733</c:v>
                </c:pt>
                <c:pt idx="534">
                  <c:v>734</c:v>
                </c:pt>
                <c:pt idx="535">
                  <c:v>735</c:v>
                </c:pt>
                <c:pt idx="536">
                  <c:v>736</c:v>
                </c:pt>
                <c:pt idx="537">
                  <c:v>737</c:v>
                </c:pt>
                <c:pt idx="538">
                  <c:v>738</c:v>
                </c:pt>
                <c:pt idx="539">
                  <c:v>739</c:v>
                </c:pt>
                <c:pt idx="540">
                  <c:v>740</c:v>
                </c:pt>
                <c:pt idx="541">
                  <c:v>741</c:v>
                </c:pt>
                <c:pt idx="542">
                  <c:v>742</c:v>
                </c:pt>
                <c:pt idx="543">
                  <c:v>743</c:v>
                </c:pt>
                <c:pt idx="544">
                  <c:v>744</c:v>
                </c:pt>
                <c:pt idx="545">
                  <c:v>745</c:v>
                </c:pt>
                <c:pt idx="546">
                  <c:v>746</c:v>
                </c:pt>
                <c:pt idx="547">
                  <c:v>747</c:v>
                </c:pt>
                <c:pt idx="548">
                  <c:v>748</c:v>
                </c:pt>
                <c:pt idx="549">
                  <c:v>749</c:v>
                </c:pt>
                <c:pt idx="550">
                  <c:v>750</c:v>
                </c:pt>
                <c:pt idx="551">
                  <c:v>751</c:v>
                </c:pt>
                <c:pt idx="552">
                  <c:v>752</c:v>
                </c:pt>
                <c:pt idx="553">
                  <c:v>753</c:v>
                </c:pt>
                <c:pt idx="554">
                  <c:v>754</c:v>
                </c:pt>
                <c:pt idx="555">
                  <c:v>755</c:v>
                </c:pt>
                <c:pt idx="556">
                  <c:v>756</c:v>
                </c:pt>
                <c:pt idx="557">
                  <c:v>757</c:v>
                </c:pt>
                <c:pt idx="558">
                  <c:v>758</c:v>
                </c:pt>
                <c:pt idx="559">
                  <c:v>759</c:v>
                </c:pt>
                <c:pt idx="560">
                  <c:v>760</c:v>
                </c:pt>
                <c:pt idx="561">
                  <c:v>761</c:v>
                </c:pt>
                <c:pt idx="562">
                  <c:v>762</c:v>
                </c:pt>
                <c:pt idx="563">
                  <c:v>763</c:v>
                </c:pt>
                <c:pt idx="564">
                  <c:v>764</c:v>
                </c:pt>
                <c:pt idx="565">
                  <c:v>765</c:v>
                </c:pt>
                <c:pt idx="566">
                  <c:v>766</c:v>
                </c:pt>
                <c:pt idx="567">
                  <c:v>767</c:v>
                </c:pt>
                <c:pt idx="568">
                  <c:v>768</c:v>
                </c:pt>
                <c:pt idx="569">
                  <c:v>769</c:v>
                </c:pt>
                <c:pt idx="570">
                  <c:v>770</c:v>
                </c:pt>
                <c:pt idx="571">
                  <c:v>771</c:v>
                </c:pt>
                <c:pt idx="572">
                  <c:v>772</c:v>
                </c:pt>
                <c:pt idx="573">
                  <c:v>773</c:v>
                </c:pt>
                <c:pt idx="574">
                  <c:v>774</c:v>
                </c:pt>
                <c:pt idx="575">
                  <c:v>775</c:v>
                </c:pt>
                <c:pt idx="576">
                  <c:v>776</c:v>
                </c:pt>
                <c:pt idx="577">
                  <c:v>777</c:v>
                </c:pt>
                <c:pt idx="578">
                  <c:v>778</c:v>
                </c:pt>
                <c:pt idx="579">
                  <c:v>779</c:v>
                </c:pt>
                <c:pt idx="580">
                  <c:v>780</c:v>
                </c:pt>
                <c:pt idx="581">
                  <c:v>781</c:v>
                </c:pt>
                <c:pt idx="582">
                  <c:v>782</c:v>
                </c:pt>
                <c:pt idx="583">
                  <c:v>783</c:v>
                </c:pt>
                <c:pt idx="584">
                  <c:v>784</c:v>
                </c:pt>
                <c:pt idx="585">
                  <c:v>785</c:v>
                </c:pt>
                <c:pt idx="586">
                  <c:v>786</c:v>
                </c:pt>
                <c:pt idx="587">
                  <c:v>787</c:v>
                </c:pt>
                <c:pt idx="588">
                  <c:v>788</c:v>
                </c:pt>
                <c:pt idx="589">
                  <c:v>789</c:v>
                </c:pt>
                <c:pt idx="590">
                  <c:v>790</c:v>
                </c:pt>
                <c:pt idx="591">
                  <c:v>791</c:v>
                </c:pt>
                <c:pt idx="592">
                  <c:v>792</c:v>
                </c:pt>
                <c:pt idx="593">
                  <c:v>793</c:v>
                </c:pt>
                <c:pt idx="594">
                  <c:v>794</c:v>
                </c:pt>
                <c:pt idx="595">
                  <c:v>795</c:v>
                </c:pt>
                <c:pt idx="596">
                  <c:v>796</c:v>
                </c:pt>
                <c:pt idx="597">
                  <c:v>797</c:v>
                </c:pt>
                <c:pt idx="598">
                  <c:v>798</c:v>
                </c:pt>
                <c:pt idx="599">
                  <c:v>799</c:v>
                </c:pt>
                <c:pt idx="600">
                  <c:v>800</c:v>
                </c:pt>
                <c:pt idx="601">
                  <c:v>801</c:v>
                </c:pt>
                <c:pt idx="602">
                  <c:v>802</c:v>
                </c:pt>
                <c:pt idx="603">
                  <c:v>803</c:v>
                </c:pt>
                <c:pt idx="604">
                  <c:v>804</c:v>
                </c:pt>
                <c:pt idx="605">
                  <c:v>805</c:v>
                </c:pt>
                <c:pt idx="606">
                  <c:v>806</c:v>
                </c:pt>
                <c:pt idx="607">
                  <c:v>807</c:v>
                </c:pt>
                <c:pt idx="608">
                  <c:v>808</c:v>
                </c:pt>
                <c:pt idx="609">
                  <c:v>809</c:v>
                </c:pt>
                <c:pt idx="610">
                  <c:v>810</c:v>
                </c:pt>
                <c:pt idx="611">
                  <c:v>811</c:v>
                </c:pt>
                <c:pt idx="612">
                  <c:v>812</c:v>
                </c:pt>
                <c:pt idx="613">
                  <c:v>813</c:v>
                </c:pt>
                <c:pt idx="614">
                  <c:v>814</c:v>
                </c:pt>
                <c:pt idx="615">
                  <c:v>815</c:v>
                </c:pt>
                <c:pt idx="616">
                  <c:v>816</c:v>
                </c:pt>
                <c:pt idx="617">
                  <c:v>817</c:v>
                </c:pt>
                <c:pt idx="618">
                  <c:v>818</c:v>
                </c:pt>
                <c:pt idx="619">
                  <c:v>819</c:v>
                </c:pt>
                <c:pt idx="620">
                  <c:v>820</c:v>
                </c:pt>
                <c:pt idx="621">
                  <c:v>821</c:v>
                </c:pt>
                <c:pt idx="622">
                  <c:v>822</c:v>
                </c:pt>
                <c:pt idx="623">
                  <c:v>823</c:v>
                </c:pt>
                <c:pt idx="624">
                  <c:v>824</c:v>
                </c:pt>
                <c:pt idx="625">
                  <c:v>825</c:v>
                </c:pt>
                <c:pt idx="626">
                  <c:v>826</c:v>
                </c:pt>
                <c:pt idx="627">
                  <c:v>827</c:v>
                </c:pt>
                <c:pt idx="628">
                  <c:v>828</c:v>
                </c:pt>
                <c:pt idx="629">
                  <c:v>829</c:v>
                </c:pt>
                <c:pt idx="630">
                  <c:v>830</c:v>
                </c:pt>
                <c:pt idx="631">
                  <c:v>831</c:v>
                </c:pt>
                <c:pt idx="632">
                  <c:v>832</c:v>
                </c:pt>
                <c:pt idx="633">
                  <c:v>833</c:v>
                </c:pt>
                <c:pt idx="634">
                  <c:v>834</c:v>
                </c:pt>
                <c:pt idx="635">
                  <c:v>835</c:v>
                </c:pt>
                <c:pt idx="636">
                  <c:v>836</c:v>
                </c:pt>
                <c:pt idx="637">
                  <c:v>837</c:v>
                </c:pt>
                <c:pt idx="638">
                  <c:v>838</c:v>
                </c:pt>
                <c:pt idx="639">
                  <c:v>839</c:v>
                </c:pt>
                <c:pt idx="640">
                  <c:v>840</c:v>
                </c:pt>
                <c:pt idx="641">
                  <c:v>841</c:v>
                </c:pt>
                <c:pt idx="642">
                  <c:v>842</c:v>
                </c:pt>
                <c:pt idx="643">
                  <c:v>843</c:v>
                </c:pt>
                <c:pt idx="644">
                  <c:v>844</c:v>
                </c:pt>
                <c:pt idx="645">
                  <c:v>845</c:v>
                </c:pt>
                <c:pt idx="646">
                  <c:v>846</c:v>
                </c:pt>
                <c:pt idx="647">
                  <c:v>847</c:v>
                </c:pt>
                <c:pt idx="648">
                  <c:v>848</c:v>
                </c:pt>
                <c:pt idx="649">
                  <c:v>849</c:v>
                </c:pt>
                <c:pt idx="650">
                  <c:v>850</c:v>
                </c:pt>
                <c:pt idx="651">
                  <c:v>851</c:v>
                </c:pt>
                <c:pt idx="652">
                  <c:v>852</c:v>
                </c:pt>
                <c:pt idx="653">
                  <c:v>853</c:v>
                </c:pt>
                <c:pt idx="654">
                  <c:v>854</c:v>
                </c:pt>
                <c:pt idx="655">
                  <c:v>855</c:v>
                </c:pt>
                <c:pt idx="656">
                  <c:v>856</c:v>
                </c:pt>
                <c:pt idx="657">
                  <c:v>857</c:v>
                </c:pt>
                <c:pt idx="658">
                  <c:v>858</c:v>
                </c:pt>
                <c:pt idx="659">
                  <c:v>859</c:v>
                </c:pt>
                <c:pt idx="660">
                  <c:v>860</c:v>
                </c:pt>
                <c:pt idx="661">
                  <c:v>861</c:v>
                </c:pt>
                <c:pt idx="662">
                  <c:v>862</c:v>
                </c:pt>
                <c:pt idx="663">
                  <c:v>863</c:v>
                </c:pt>
                <c:pt idx="664">
                  <c:v>864</c:v>
                </c:pt>
                <c:pt idx="665">
                  <c:v>865</c:v>
                </c:pt>
                <c:pt idx="666">
                  <c:v>866</c:v>
                </c:pt>
                <c:pt idx="667">
                  <c:v>867</c:v>
                </c:pt>
                <c:pt idx="668">
                  <c:v>868</c:v>
                </c:pt>
                <c:pt idx="669">
                  <c:v>869</c:v>
                </c:pt>
                <c:pt idx="670">
                  <c:v>870</c:v>
                </c:pt>
                <c:pt idx="671">
                  <c:v>871</c:v>
                </c:pt>
                <c:pt idx="672">
                  <c:v>872</c:v>
                </c:pt>
                <c:pt idx="673">
                  <c:v>873</c:v>
                </c:pt>
                <c:pt idx="674">
                  <c:v>874</c:v>
                </c:pt>
                <c:pt idx="675">
                  <c:v>875</c:v>
                </c:pt>
                <c:pt idx="676">
                  <c:v>876</c:v>
                </c:pt>
                <c:pt idx="677">
                  <c:v>877</c:v>
                </c:pt>
                <c:pt idx="678">
                  <c:v>878</c:v>
                </c:pt>
                <c:pt idx="679">
                  <c:v>879</c:v>
                </c:pt>
                <c:pt idx="680">
                  <c:v>880</c:v>
                </c:pt>
                <c:pt idx="681">
                  <c:v>881</c:v>
                </c:pt>
                <c:pt idx="682">
                  <c:v>882</c:v>
                </c:pt>
                <c:pt idx="683">
                  <c:v>883</c:v>
                </c:pt>
                <c:pt idx="684">
                  <c:v>884</c:v>
                </c:pt>
                <c:pt idx="685">
                  <c:v>885</c:v>
                </c:pt>
                <c:pt idx="686">
                  <c:v>886</c:v>
                </c:pt>
                <c:pt idx="687">
                  <c:v>887</c:v>
                </c:pt>
                <c:pt idx="688">
                  <c:v>888</c:v>
                </c:pt>
                <c:pt idx="689">
                  <c:v>889</c:v>
                </c:pt>
                <c:pt idx="690">
                  <c:v>890</c:v>
                </c:pt>
                <c:pt idx="691">
                  <c:v>891</c:v>
                </c:pt>
                <c:pt idx="692">
                  <c:v>892</c:v>
                </c:pt>
                <c:pt idx="693">
                  <c:v>893</c:v>
                </c:pt>
                <c:pt idx="694">
                  <c:v>894</c:v>
                </c:pt>
                <c:pt idx="695">
                  <c:v>895</c:v>
                </c:pt>
                <c:pt idx="696">
                  <c:v>896</c:v>
                </c:pt>
                <c:pt idx="697">
                  <c:v>897</c:v>
                </c:pt>
                <c:pt idx="698">
                  <c:v>898</c:v>
                </c:pt>
                <c:pt idx="699">
                  <c:v>899</c:v>
                </c:pt>
                <c:pt idx="700">
                  <c:v>900</c:v>
                </c:pt>
              </c:numCache>
            </c:numRef>
          </c:xVal>
          <c:yVal>
            <c:numRef>
              <c:f>Values!$E$39:$E$739</c:f>
              <c:numCache>
                <c:formatCode>0.000</c:formatCode>
                <c:ptCount val="701"/>
                <c:pt idx="0">
                  <c:v>3.9969999999999999</c:v>
                </c:pt>
                <c:pt idx="1">
                  <c:v>3.6269999999999998</c:v>
                </c:pt>
                <c:pt idx="2">
                  <c:v>3.234</c:v>
                </c:pt>
                <c:pt idx="3">
                  <c:v>2.8420000000000001</c:v>
                </c:pt>
                <c:pt idx="4">
                  <c:v>2.464</c:v>
                </c:pt>
                <c:pt idx="5">
                  <c:v>2.109</c:v>
                </c:pt>
                <c:pt idx="6">
                  <c:v>1.7889999999999999</c:v>
                </c:pt>
                <c:pt idx="7">
                  <c:v>1.5069999999999999</c:v>
                </c:pt>
                <c:pt idx="8">
                  <c:v>1.2629999999999999</c:v>
                </c:pt>
                <c:pt idx="9">
                  <c:v>1.056</c:v>
                </c:pt>
                <c:pt idx="10">
                  <c:v>0.88</c:v>
                </c:pt>
                <c:pt idx="11">
                  <c:v>0.73199999999999998</c:v>
                </c:pt>
                <c:pt idx="12">
                  <c:v>0.60899999999999999</c:v>
                </c:pt>
                <c:pt idx="13">
                  <c:v>0.50800000000000001</c:v>
                </c:pt>
                <c:pt idx="14">
                  <c:v>0.42399999999999999</c:v>
                </c:pt>
                <c:pt idx="15">
                  <c:v>0.35599999999999998</c:v>
                </c:pt>
                <c:pt idx="16">
                  <c:v>0.29899999999999999</c:v>
                </c:pt>
                <c:pt idx="17">
                  <c:v>0.252</c:v>
                </c:pt>
                <c:pt idx="18">
                  <c:v>0.21299999999999999</c:v>
                </c:pt>
                <c:pt idx="19">
                  <c:v>0.18099999999999999</c:v>
                </c:pt>
                <c:pt idx="20">
                  <c:v>0.155</c:v>
                </c:pt>
                <c:pt idx="21">
                  <c:v>0.13300000000000001</c:v>
                </c:pt>
                <c:pt idx="22">
                  <c:v>0.115</c:v>
                </c:pt>
                <c:pt idx="23">
                  <c:v>0.1</c:v>
                </c:pt>
                <c:pt idx="24">
                  <c:v>8.7999999999999995E-2</c:v>
                </c:pt>
                <c:pt idx="25">
                  <c:v>7.8E-2</c:v>
                </c:pt>
                <c:pt idx="26">
                  <c:v>7.0000000000000007E-2</c:v>
                </c:pt>
                <c:pt idx="27">
                  <c:v>6.3E-2</c:v>
                </c:pt>
                <c:pt idx="28">
                  <c:v>5.8000000000000003E-2</c:v>
                </c:pt>
                <c:pt idx="29">
                  <c:v>5.3999999999999999E-2</c:v>
                </c:pt>
                <c:pt idx="30">
                  <c:v>5.0999999999999997E-2</c:v>
                </c:pt>
                <c:pt idx="31">
                  <c:v>4.8000000000000001E-2</c:v>
                </c:pt>
                <c:pt idx="32">
                  <c:v>4.5999999999999999E-2</c:v>
                </c:pt>
                <c:pt idx="33">
                  <c:v>4.4999999999999998E-2</c:v>
                </c:pt>
                <c:pt idx="34">
                  <c:v>4.3999999999999997E-2</c:v>
                </c:pt>
                <c:pt idx="35">
                  <c:v>4.2999999999999997E-2</c:v>
                </c:pt>
                <c:pt idx="36">
                  <c:v>4.2000000000000003E-2</c:v>
                </c:pt>
                <c:pt idx="37">
                  <c:v>4.2000000000000003E-2</c:v>
                </c:pt>
                <c:pt idx="38">
                  <c:v>4.1000000000000002E-2</c:v>
                </c:pt>
                <c:pt idx="39">
                  <c:v>4.1000000000000002E-2</c:v>
                </c:pt>
                <c:pt idx="40">
                  <c:v>4.1000000000000002E-2</c:v>
                </c:pt>
                <c:pt idx="41">
                  <c:v>4.1000000000000002E-2</c:v>
                </c:pt>
                <c:pt idx="42">
                  <c:v>4.2000000000000003E-2</c:v>
                </c:pt>
                <c:pt idx="43">
                  <c:v>4.2000000000000003E-2</c:v>
                </c:pt>
                <c:pt idx="44">
                  <c:v>4.2999999999999997E-2</c:v>
                </c:pt>
                <c:pt idx="45">
                  <c:v>4.2999999999999997E-2</c:v>
                </c:pt>
                <c:pt idx="46">
                  <c:v>4.3999999999999997E-2</c:v>
                </c:pt>
                <c:pt idx="47">
                  <c:v>4.3999999999999997E-2</c:v>
                </c:pt>
                <c:pt idx="48">
                  <c:v>4.4999999999999998E-2</c:v>
                </c:pt>
                <c:pt idx="49">
                  <c:v>4.4999999999999998E-2</c:v>
                </c:pt>
                <c:pt idx="50">
                  <c:v>4.4999999999999998E-2</c:v>
                </c:pt>
                <c:pt idx="51">
                  <c:v>4.5999999999999999E-2</c:v>
                </c:pt>
                <c:pt idx="52">
                  <c:v>4.7E-2</c:v>
                </c:pt>
                <c:pt idx="53">
                  <c:v>4.7E-2</c:v>
                </c:pt>
                <c:pt idx="54">
                  <c:v>4.7E-2</c:v>
                </c:pt>
                <c:pt idx="55">
                  <c:v>4.8000000000000001E-2</c:v>
                </c:pt>
                <c:pt idx="56">
                  <c:v>4.7E-2</c:v>
                </c:pt>
                <c:pt idx="57">
                  <c:v>4.7E-2</c:v>
                </c:pt>
                <c:pt idx="58">
                  <c:v>4.5999999999999999E-2</c:v>
                </c:pt>
                <c:pt idx="59">
                  <c:v>4.5999999999999999E-2</c:v>
                </c:pt>
                <c:pt idx="60">
                  <c:v>4.4999999999999998E-2</c:v>
                </c:pt>
                <c:pt idx="61">
                  <c:v>4.3999999999999997E-2</c:v>
                </c:pt>
                <c:pt idx="62">
                  <c:v>4.2999999999999997E-2</c:v>
                </c:pt>
                <c:pt idx="63">
                  <c:v>4.2000000000000003E-2</c:v>
                </c:pt>
                <c:pt idx="64">
                  <c:v>4.1000000000000002E-2</c:v>
                </c:pt>
                <c:pt idx="65">
                  <c:v>3.9E-2</c:v>
                </c:pt>
                <c:pt idx="66">
                  <c:v>3.7999999999999999E-2</c:v>
                </c:pt>
                <c:pt idx="67">
                  <c:v>3.5999999999999997E-2</c:v>
                </c:pt>
                <c:pt idx="68">
                  <c:v>3.5000000000000003E-2</c:v>
                </c:pt>
                <c:pt idx="69">
                  <c:v>3.3000000000000002E-2</c:v>
                </c:pt>
                <c:pt idx="70">
                  <c:v>3.1E-2</c:v>
                </c:pt>
                <c:pt idx="71">
                  <c:v>2.9000000000000001E-2</c:v>
                </c:pt>
                <c:pt idx="72">
                  <c:v>2.7E-2</c:v>
                </c:pt>
                <c:pt idx="73">
                  <c:v>2.5000000000000001E-2</c:v>
                </c:pt>
                <c:pt idx="74">
                  <c:v>2.4E-2</c:v>
                </c:pt>
                <c:pt idx="75">
                  <c:v>2.1999999999999999E-2</c:v>
                </c:pt>
                <c:pt idx="76">
                  <c:v>2.1000000000000001E-2</c:v>
                </c:pt>
                <c:pt idx="77">
                  <c:v>1.9E-2</c:v>
                </c:pt>
                <c:pt idx="78">
                  <c:v>1.7000000000000001E-2</c:v>
                </c:pt>
                <c:pt idx="79">
                  <c:v>1.6E-2</c:v>
                </c:pt>
                <c:pt idx="80">
                  <c:v>1.4999999999999999E-2</c:v>
                </c:pt>
                <c:pt idx="81">
                  <c:v>1.4E-2</c:v>
                </c:pt>
                <c:pt idx="82">
                  <c:v>1.2999999999999999E-2</c:v>
                </c:pt>
                <c:pt idx="83">
                  <c:v>1.2999999999999999E-2</c:v>
                </c:pt>
                <c:pt idx="84">
                  <c:v>1.2E-2</c:v>
                </c:pt>
                <c:pt idx="85">
                  <c:v>1.0999999999999999E-2</c:v>
                </c:pt>
                <c:pt idx="86">
                  <c:v>0.01</c:v>
                </c:pt>
                <c:pt idx="87">
                  <c:v>0.01</c:v>
                </c:pt>
                <c:pt idx="88">
                  <c:v>8.9999999999999993E-3</c:v>
                </c:pt>
                <c:pt idx="89">
                  <c:v>8.9999999999999993E-3</c:v>
                </c:pt>
                <c:pt idx="90">
                  <c:v>8.9999999999999993E-3</c:v>
                </c:pt>
                <c:pt idx="91">
                  <c:v>8.0000000000000002E-3</c:v>
                </c:pt>
                <c:pt idx="92">
                  <c:v>8.0000000000000002E-3</c:v>
                </c:pt>
                <c:pt idx="93">
                  <c:v>8.0000000000000002E-3</c:v>
                </c:pt>
                <c:pt idx="94">
                  <c:v>8.0000000000000002E-3</c:v>
                </c:pt>
                <c:pt idx="95">
                  <c:v>7.0000000000000001E-3</c:v>
                </c:pt>
                <c:pt idx="96">
                  <c:v>7.0000000000000001E-3</c:v>
                </c:pt>
                <c:pt idx="97">
                  <c:v>7.0000000000000001E-3</c:v>
                </c:pt>
                <c:pt idx="98">
                  <c:v>6.0000000000000001E-3</c:v>
                </c:pt>
                <c:pt idx="99">
                  <c:v>6.0000000000000001E-3</c:v>
                </c:pt>
                <c:pt idx="100">
                  <c:v>6.0000000000000001E-3</c:v>
                </c:pt>
                <c:pt idx="101">
                  <c:v>6.0000000000000001E-3</c:v>
                </c:pt>
                <c:pt idx="102">
                  <c:v>6.0000000000000001E-3</c:v>
                </c:pt>
                <c:pt idx="103">
                  <c:v>6.0000000000000001E-3</c:v>
                </c:pt>
                <c:pt idx="104">
                  <c:v>5.0000000000000001E-3</c:v>
                </c:pt>
                <c:pt idx="105">
                  <c:v>5.0000000000000001E-3</c:v>
                </c:pt>
                <c:pt idx="106">
                  <c:v>5.0000000000000001E-3</c:v>
                </c:pt>
                <c:pt idx="107">
                  <c:v>5.0000000000000001E-3</c:v>
                </c:pt>
                <c:pt idx="108">
                  <c:v>4.0000000000000001E-3</c:v>
                </c:pt>
                <c:pt idx="109">
                  <c:v>4.0000000000000001E-3</c:v>
                </c:pt>
                <c:pt idx="110">
                  <c:v>4.0000000000000001E-3</c:v>
                </c:pt>
                <c:pt idx="111">
                  <c:v>3.0000000000000001E-3</c:v>
                </c:pt>
                <c:pt idx="112">
                  <c:v>3.0000000000000001E-3</c:v>
                </c:pt>
                <c:pt idx="113">
                  <c:v>3.0000000000000001E-3</c:v>
                </c:pt>
                <c:pt idx="114">
                  <c:v>3.0000000000000001E-3</c:v>
                </c:pt>
                <c:pt idx="115">
                  <c:v>3.0000000000000001E-3</c:v>
                </c:pt>
                <c:pt idx="116">
                  <c:v>3.0000000000000001E-3</c:v>
                </c:pt>
                <c:pt idx="117">
                  <c:v>3.0000000000000001E-3</c:v>
                </c:pt>
                <c:pt idx="118">
                  <c:v>3.0000000000000001E-3</c:v>
                </c:pt>
                <c:pt idx="119">
                  <c:v>3.0000000000000001E-3</c:v>
                </c:pt>
                <c:pt idx="120">
                  <c:v>3.0000000000000001E-3</c:v>
                </c:pt>
                <c:pt idx="121">
                  <c:v>3.0000000000000001E-3</c:v>
                </c:pt>
                <c:pt idx="122">
                  <c:v>3.0000000000000001E-3</c:v>
                </c:pt>
                <c:pt idx="123">
                  <c:v>3.0000000000000001E-3</c:v>
                </c:pt>
                <c:pt idx="124">
                  <c:v>3.0000000000000001E-3</c:v>
                </c:pt>
                <c:pt idx="125">
                  <c:v>3.0000000000000001E-3</c:v>
                </c:pt>
                <c:pt idx="126">
                  <c:v>3.0000000000000001E-3</c:v>
                </c:pt>
                <c:pt idx="127">
                  <c:v>3.0000000000000001E-3</c:v>
                </c:pt>
                <c:pt idx="128">
                  <c:v>2E-3</c:v>
                </c:pt>
                <c:pt idx="129">
                  <c:v>2E-3</c:v>
                </c:pt>
                <c:pt idx="130">
                  <c:v>2E-3</c:v>
                </c:pt>
                <c:pt idx="131">
                  <c:v>2E-3</c:v>
                </c:pt>
                <c:pt idx="132">
                  <c:v>1E-3</c:v>
                </c:pt>
                <c:pt idx="133">
                  <c:v>1E-3</c:v>
                </c:pt>
                <c:pt idx="134">
                  <c:v>1E-3</c:v>
                </c:pt>
                <c:pt idx="135">
                  <c:v>1E-3</c:v>
                </c:pt>
                <c:pt idx="136">
                  <c:v>1E-3</c:v>
                </c:pt>
                <c:pt idx="137">
                  <c:v>1E-3</c:v>
                </c:pt>
                <c:pt idx="138">
                  <c:v>1E-3</c:v>
                </c:pt>
                <c:pt idx="139">
                  <c:v>0</c:v>
                </c:pt>
                <c:pt idx="140">
                  <c:v>1E-3</c:v>
                </c:pt>
                <c:pt idx="141">
                  <c:v>1E-3</c:v>
                </c:pt>
                <c:pt idx="142">
                  <c:v>1E-3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-1E-3</c:v>
                </c:pt>
                <c:pt idx="152">
                  <c:v>0</c:v>
                </c:pt>
                <c:pt idx="153">
                  <c:v>0</c:v>
                </c:pt>
                <c:pt idx="154">
                  <c:v>-1E-3</c:v>
                </c:pt>
                <c:pt idx="155">
                  <c:v>-1E-3</c:v>
                </c:pt>
                <c:pt idx="156">
                  <c:v>-1E-3</c:v>
                </c:pt>
                <c:pt idx="157">
                  <c:v>-1E-3</c:v>
                </c:pt>
                <c:pt idx="158">
                  <c:v>-1E-3</c:v>
                </c:pt>
                <c:pt idx="159">
                  <c:v>-1E-3</c:v>
                </c:pt>
                <c:pt idx="160">
                  <c:v>-1E-3</c:v>
                </c:pt>
                <c:pt idx="161">
                  <c:v>-1E-3</c:v>
                </c:pt>
                <c:pt idx="162">
                  <c:v>-1E-3</c:v>
                </c:pt>
                <c:pt idx="163">
                  <c:v>-1E-3</c:v>
                </c:pt>
                <c:pt idx="164">
                  <c:v>-1E-3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1E-3</c:v>
                </c:pt>
                <c:pt idx="171">
                  <c:v>1E-3</c:v>
                </c:pt>
                <c:pt idx="172">
                  <c:v>1E-3</c:v>
                </c:pt>
                <c:pt idx="173">
                  <c:v>1E-3</c:v>
                </c:pt>
                <c:pt idx="174">
                  <c:v>1E-3</c:v>
                </c:pt>
                <c:pt idx="175">
                  <c:v>1E-3</c:v>
                </c:pt>
                <c:pt idx="176">
                  <c:v>1E-3</c:v>
                </c:pt>
                <c:pt idx="177">
                  <c:v>1E-3</c:v>
                </c:pt>
                <c:pt idx="178">
                  <c:v>1E-3</c:v>
                </c:pt>
                <c:pt idx="179">
                  <c:v>1E-3</c:v>
                </c:pt>
                <c:pt idx="180">
                  <c:v>1E-3</c:v>
                </c:pt>
                <c:pt idx="181">
                  <c:v>1E-3</c:v>
                </c:pt>
                <c:pt idx="182">
                  <c:v>1E-3</c:v>
                </c:pt>
                <c:pt idx="183">
                  <c:v>1E-3</c:v>
                </c:pt>
                <c:pt idx="184">
                  <c:v>1E-3</c:v>
                </c:pt>
                <c:pt idx="185">
                  <c:v>1E-3</c:v>
                </c:pt>
                <c:pt idx="186">
                  <c:v>1E-3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-1E-3</c:v>
                </c:pt>
                <c:pt idx="194">
                  <c:v>-1E-3</c:v>
                </c:pt>
                <c:pt idx="195">
                  <c:v>-1E-3</c:v>
                </c:pt>
                <c:pt idx="196">
                  <c:v>-1E-3</c:v>
                </c:pt>
                <c:pt idx="197">
                  <c:v>-1E-3</c:v>
                </c:pt>
                <c:pt idx="198">
                  <c:v>-1E-3</c:v>
                </c:pt>
                <c:pt idx="199">
                  <c:v>-1E-3</c:v>
                </c:pt>
                <c:pt idx="200">
                  <c:v>-1E-3</c:v>
                </c:pt>
                <c:pt idx="201">
                  <c:v>-1E-3</c:v>
                </c:pt>
                <c:pt idx="202">
                  <c:v>-1E-3</c:v>
                </c:pt>
                <c:pt idx="203">
                  <c:v>-1E-3</c:v>
                </c:pt>
                <c:pt idx="204">
                  <c:v>-1E-3</c:v>
                </c:pt>
                <c:pt idx="205">
                  <c:v>-1E-3</c:v>
                </c:pt>
                <c:pt idx="206">
                  <c:v>-1E-3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-1E-3</c:v>
                </c:pt>
                <c:pt idx="225">
                  <c:v>-1E-3</c:v>
                </c:pt>
                <c:pt idx="226">
                  <c:v>-1E-3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0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1E-3</c:v>
                </c:pt>
                <c:pt idx="241">
                  <c:v>1E-3</c:v>
                </c:pt>
                <c:pt idx="242">
                  <c:v>1E-3</c:v>
                </c:pt>
                <c:pt idx="243">
                  <c:v>1E-3</c:v>
                </c:pt>
                <c:pt idx="244">
                  <c:v>1E-3</c:v>
                </c:pt>
                <c:pt idx="245">
                  <c:v>1E-3</c:v>
                </c:pt>
                <c:pt idx="246">
                  <c:v>1E-3</c:v>
                </c:pt>
                <c:pt idx="247">
                  <c:v>1E-3</c:v>
                </c:pt>
                <c:pt idx="248">
                  <c:v>1E-3</c:v>
                </c:pt>
                <c:pt idx="249">
                  <c:v>1E-3</c:v>
                </c:pt>
                <c:pt idx="250">
                  <c:v>1E-3</c:v>
                </c:pt>
                <c:pt idx="251">
                  <c:v>2E-3</c:v>
                </c:pt>
                <c:pt idx="252">
                  <c:v>2E-3</c:v>
                </c:pt>
                <c:pt idx="253">
                  <c:v>2E-3</c:v>
                </c:pt>
                <c:pt idx="254">
                  <c:v>2E-3</c:v>
                </c:pt>
                <c:pt idx="255">
                  <c:v>2E-3</c:v>
                </c:pt>
                <c:pt idx="256">
                  <c:v>2E-3</c:v>
                </c:pt>
                <c:pt idx="257">
                  <c:v>2E-3</c:v>
                </c:pt>
                <c:pt idx="258">
                  <c:v>2E-3</c:v>
                </c:pt>
                <c:pt idx="259">
                  <c:v>2E-3</c:v>
                </c:pt>
                <c:pt idx="260">
                  <c:v>2E-3</c:v>
                </c:pt>
                <c:pt idx="261">
                  <c:v>1E-3</c:v>
                </c:pt>
                <c:pt idx="262">
                  <c:v>1E-3</c:v>
                </c:pt>
                <c:pt idx="263">
                  <c:v>1E-3</c:v>
                </c:pt>
                <c:pt idx="264">
                  <c:v>2E-3</c:v>
                </c:pt>
                <c:pt idx="265">
                  <c:v>2E-3</c:v>
                </c:pt>
                <c:pt idx="266">
                  <c:v>2E-3</c:v>
                </c:pt>
                <c:pt idx="267">
                  <c:v>2E-3</c:v>
                </c:pt>
                <c:pt idx="268">
                  <c:v>2E-3</c:v>
                </c:pt>
                <c:pt idx="269">
                  <c:v>2E-3</c:v>
                </c:pt>
                <c:pt idx="270">
                  <c:v>2E-3</c:v>
                </c:pt>
                <c:pt idx="271">
                  <c:v>1E-3</c:v>
                </c:pt>
                <c:pt idx="272">
                  <c:v>1E-3</c:v>
                </c:pt>
                <c:pt idx="273">
                  <c:v>1E-3</c:v>
                </c:pt>
                <c:pt idx="274">
                  <c:v>1E-3</c:v>
                </c:pt>
                <c:pt idx="275">
                  <c:v>1E-3</c:v>
                </c:pt>
                <c:pt idx="276">
                  <c:v>1E-3</c:v>
                </c:pt>
                <c:pt idx="277">
                  <c:v>1E-3</c:v>
                </c:pt>
                <c:pt idx="278">
                  <c:v>1E-3</c:v>
                </c:pt>
                <c:pt idx="279">
                  <c:v>1E-3</c:v>
                </c:pt>
                <c:pt idx="280">
                  <c:v>1E-3</c:v>
                </c:pt>
                <c:pt idx="281">
                  <c:v>1E-3</c:v>
                </c:pt>
                <c:pt idx="282">
                  <c:v>1E-3</c:v>
                </c:pt>
                <c:pt idx="283">
                  <c:v>1E-3</c:v>
                </c:pt>
                <c:pt idx="284">
                  <c:v>1E-3</c:v>
                </c:pt>
                <c:pt idx="285">
                  <c:v>1E-3</c:v>
                </c:pt>
                <c:pt idx="286">
                  <c:v>1E-3</c:v>
                </c:pt>
                <c:pt idx="287">
                  <c:v>1E-3</c:v>
                </c:pt>
                <c:pt idx="288">
                  <c:v>1E-3</c:v>
                </c:pt>
                <c:pt idx="289">
                  <c:v>1E-3</c:v>
                </c:pt>
                <c:pt idx="290">
                  <c:v>1E-3</c:v>
                </c:pt>
                <c:pt idx="291">
                  <c:v>1E-3</c:v>
                </c:pt>
                <c:pt idx="292">
                  <c:v>1E-3</c:v>
                </c:pt>
                <c:pt idx="293">
                  <c:v>0</c:v>
                </c:pt>
                <c:pt idx="294">
                  <c:v>-1E-3</c:v>
                </c:pt>
                <c:pt idx="295">
                  <c:v>-1E-3</c:v>
                </c:pt>
                <c:pt idx="296">
                  <c:v>-2E-3</c:v>
                </c:pt>
                <c:pt idx="297">
                  <c:v>-2E-3</c:v>
                </c:pt>
                <c:pt idx="298">
                  <c:v>-2E-3</c:v>
                </c:pt>
                <c:pt idx="299">
                  <c:v>-2E-3</c:v>
                </c:pt>
                <c:pt idx="300">
                  <c:v>-3.0000000000000001E-3</c:v>
                </c:pt>
                <c:pt idx="301">
                  <c:v>-4.0000000000000001E-3</c:v>
                </c:pt>
                <c:pt idx="302">
                  <c:v>-4.0000000000000001E-3</c:v>
                </c:pt>
                <c:pt idx="303">
                  <c:v>-3.0000000000000001E-3</c:v>
                </c:pt>
                <c:pt idx="304">
                  <c:v>-3.0000000000000001E-3</c:v>
                </c:pt>
                <c:pt idx="305">
                  <c:v>-3.0000000000000001E-3</c:v>
                </c:pt>
                <c:pt idx="306">
                  <c:v>-3.0000000000000001E-3</c:v>
                </c:pt>
                <c:pt idx="307">
                  <c:v>-3.0000000000000001E-3</c:v>
                </c:pt>
                <c:pt idx="308">
                  <c:v>-3.0000000000000001E-3</c:v>
                </c:pt>
                <c:pt idx="309">
                  <c:v>-2E-3</c:v>
                </c:pt>
                <c:pt idx="310">
                  <c:v>-2E-3</c:v>
                </c:pt>
                <c:pt idx="311">
                  <c:v>-1E-3</c:v>
                </c:pt>
                <c:pt idx="312">
                  <c:v>-1E-3</c:v>
                </c:pt>
                <c:pt idx="313">
                  <c:v>0</c:v>
                </c:pt>
                <c:pt idx="314">
                  <c:v>0</c:v>
                </c:pt>
                <c:pt idx="315">
                  <c:v>1E-3</c:v>
                </c:pt>
                <c:pt idx="316">
                  <c:v>2E-3</c:v>
                </c:pt>
                <c:pt idx="317">
                  <c:v>2E-3</c:v>
                </c:pt>
                <c:pt idx="318">
                  <c:v>2E-3</c:v>
                </c:pt>
                <c:pt idx="319">
                  <c:v>3.0000000000000001E-3</c:v>
                </c:pt>
                <c:pt idx="320">
                  <c:v>2E-3</c:v>
                </c:pt>
                <c:pt idx="321">
                  <c:v>2E-3</c:v>
                </c:pt>
                <c:pt idx="322">
                  <c:v>3.0000000000000001E-3</c:v>
                </c:pt>
                <c:pt idx="323">
                  <c:v>3.0000000000000001E-3</c:v>
                </c:pt>
                <c:pt idx="324">
                  <c:v>2E-3</c:v>
                </c:pt>
                <c:pt idx="325">
                  <c:v>2E-3</c:v>
                </c:pt>
                <c:pt idx="326">
                  <c:v>3.0000000000000001E-3</c:v>
                </c:pt>
                <c:pt idx="327">
                  <c:v>3.0000000000000001E-3</c:v>
                </c:pt>
                <c:pt idx="328">
                  <c:v>3.0000000000000001E-3</c:v>
                </c:pt>
                <c:pt idx="329">
                  <c:v>3.0000000000000001E-3</c:v>
                </c:pt>
                <c:pt idx="330">
                  <c:v>3.0000000000000001E-3</c:v>
                </c:pt>
                <c:pt idx="331">
                  <c:v>3.0000000000000001E-3</c:v>
                </c:pt>
                <c:pt idx="332">
                  <c:v>3.0000000000000001E-3</c:v>
                </c:pt>
                <c:pt idx="333">
                  <c:v>3.0000000000000001E-3</c:v>
                </c:pt>
                <c:pt idx="334">
                  <c:v>4.0000000000000001E-3</c:v>
                </c:pt>
                <c:pt idx="335">
                  <c:v>4.0000000000000001E-3</c:v>
                </c:pt>
                <c:pt idx="336">
                  <c:v>4.0000000000000001E-3</c:v>
                </c:pt>
                <c:pt idx="337">
                  <c:v>5.0000000000000001E-3</c:v>
                </c:pt>
                <c:pt idx="338">
                  <c:v>5.0000000000000001E-3</c:v>
                </c:pt>
                <c:pt idx="339">
                  <c:v>5.0000000000000001E-3</c:v>
                </c:pt>
                <c:pt idx="340">
                  <c:v>5.0000000000000001E-3</c:v>
                </c:pt>
                <c:pt idx="341">
                  <c:v>5.0000000000000001E-3</c:v>
                </c:pt>
                <c:pt idx="342">
                  <c:v>5.0000000000000001E-3</c:v>
                </c:pt>
                <c:pt idx="343">
                  <c:v>5.0000000000000001E-3</c:v>
                </c:pt>
                <c:pt idx="344">
                  <c:v>5.0000000000000001E-3</c:v>
                </c:pt>
                <c:pt idx="345">
                  <c:v>4.0000000000000001E-3</c:v>
                </c:pt>
                <c:pt idx="346">
                  <c:v>4.0000000000000001E-3</c:v>
                </c:pt>
                <c:pt idx="347">
                  <c:v>4.0000000000000001E-3</c:v>
                </c:pt>
                <c:pt idx="348">
                  <c:v>4.0000000000000001E-3</c:v>
                </c:pt>
                <c:pt idx="349">
                  <c:v>4.0000000000000001E-3</c:v>
                </c:pt>
                <c:pt idx="350">
                  <c:v>4.0000000000000001E-3</c:v>
                </c:pt>
                <c:pt idx="351">
                  <c:v>3.0000000000000001E-3</c:v>
                </c:pt>
                <c:pt idx="352">
                  <c:v>3.0000000000000001E-3</c:v>
                </c:pt>
                <c:pt idx="353">
                  <c:v>4.0000000000000001E-3</c:v>
                </c:pt>
                <c:pt idx="354">
                  <c:v>4.0000000000000001E-3</c:v>
                </c:pt>
                <c:pt idx="355">
                  <c:v>4.0000000000000001E-3</c:v>
                </c:pt>
                <c:pt idx="356">
                  <c:v>5.0000000000000001E-3</c:v>
                </c:pt>
                <c:pt idx="357">
                  <c:v>4.0000000000000001E-3</c:v>
                </c:pt>
                <c:pt idx="358">
                  <c:v>5.0000000000000001E-3</c:v>
                </c:pt>
                <c:pt idx="359">
                  <c:v>5.0000000000000001E-3</c:v>
                </c:pt>
                <c:pt idx="360">
                  <c:v>5.0000000000000001E-3</c:v>
                </c:pt>
                <c:pt idx="361">
                  <c:v>5.0000000000000001E-3</c:v>
                </c:pt>
                <c:pt idx="362">
                  <c:v>5.0000000000000001E-3</c:v>
                </c:pt>
                <c:pt idx="363">
                  <c:v>5.0000000000000001E-3</c:v>
                </c:pt>
                <c:pt idx="364">
                  <c:v>4.0000000000000001E-3</c:v>
                </c:pt>
                <c:pt idx="365">
                  <c:v>4.0000000000000001E-3</c:v>
                </c:pt>
                <c:pt idx="366">
                  <c:v>4.0000000000000001E-3</c:v>
                </c:pt>
                <c:pt idx="367">
                  <c:v>3.0000000000000001E-3</c:v>
                </c:pt>
                <c:pt idx="368">
                  <c:v>2E-3</c:v>
                </c:pt>
                <c:pt idx="369">
                  <c:v>1E-3</c:v>
                </c:pt>
                <c:pt idx="370">
                  <c:v>0</c:v>
                </c:pt>
                <c:pt idx="371">
                  <c:v>-1E-3</c:v>
                </c:pt>
                <c:pt idx="372">
                  <c:v>-1E-3</c:v>
                </c:pt>
                <c:pt idx="373">
                  <c:v>-2E-3</c:v>
                </c:pt>
                <c:pt idx="374">
                  <c:v>-3.0000000000000001E-3</c:v>
                </c:pt>
                <c:pt idx="375">
                  <c:v>-3.0000000000000001E-3</c:v>
                </c:pt>
                <c:pt idx="376">
                  <c:v>-3.0000000000000001E-3</c:v>
                </c:pt>
                <c:pt idx="377">
                  <c:v>-4.0000000000000001E-3</c:v>
                </c:pt>
                <c:pt idx="378">
                  <c:v>-3.0000000000000001E-3</c:v>
                </c:pt>
                <c:pt idx="379">
                  <c:v>-3.0000000000000001E-3</c:v>
                </c:pt>
                <c:pt idx="380">
                  <c:v>-3.0000000000000001E-3</c:v>
                </c:pt>
                <c:pt idx="381">
                  <c:v>-3.0000000000000001E-3</c:v>
                </c:pt>
                <c:pt idx="382">
                  <c:v>-3.0000000000000001E-3</c:v>
                </c:pt>
                <c:pt idx="383">
                  <c:v>-3.0000000000000001E-3</c:v>
                </c:pt>
                <c:pt idx="384">
                  <c:v>-3.0000000000000001E-3</c:v>
                </c:pt>
                <c:pt idx="385">
                  <c:v>-2E-3</c:v>
                </c:pt>
                <c:pt idx="386">
                  <c:v>-2E-3</c:v>
                </c:pt>
                <c:pt idx="387">
                  <c:v>-2E-3</c:v>
                </c:pt>
                <c:pt idx="388">
                  <c:v>-1E-3</c:v>
                </c:pt>
                <c:pt idx="389">
                  <c:v>-1E-3</c:v>
                </c:pt>
                <c:pt idx="390">
                  <c:v>-1E-3</c:v>
                </c:pt>
                <c:pt idx="391">
                  <c:v>-1E-3</c:v>
                </c:pt>
                <c:pt idx="392">
                  <c:v>-1E-3</c:v>
                </c:pt>
                <c:pt idx="393">
                  <c:v>-1E-3</c:v>
                </c:pt>
                <c:pt idx="394">
                  <c:v>-1E-3</c:v>
                </c:pt>
                <c:pt idx="395">
                  <c:v>0</c:v>
                </c:pt>
                <c:pt idx="396">
                  <c:v>0</c:v>
                </c:pt>
                <c:pt idx="397">
                  <c:v>-1E-3</c:v>
                </c:pt>
                <c:pt idx="398">
                  <c:v>0</c:v>
                </c:pt>
                <c:pt idx="399">
                  <c:v>0</c:v>
                </c:pt>
                <c:pt idx="400">
                  <c:v>0</c:v>
                </c:pt>
                <c:pt idx="401">
                  <c:v>0</c:v>
                </c:pt>
                <c:pt idx="402">
                  <c:v>0</c:v>
                </c:pt>
                <c:pt idx="403">
                  <c:v>0</c:v>
                </c:pt>
                <c:pt idx="404">
                  <c:v>0</c:v>
                </c:pt>
                <c:pt idx="405">
                  <c:v>0</c:v>
                </c:pt>
                <c:pt idx="406">
                  <c:v>0</c:v>
                </c:pt>
                <c:pt idx="407">
                  <c:v>0</c:v>
                </c:pt>
                <c:pt idx="408">
                  <c:v>0</c:v>
                </c:pt>
                <c:pt idx="409">
                  <c:v>0</c:v>
                </c:pt>
                <c:pt idx="410">
                  <c:v>-1E-3</c:v>
                </c:pt>
                <c:pt idx="411">
                  <c:v>-1E-3</c:v>
                </c:pt>
                <c:pt idx="412">
                  <c:v>-1E-3</c:v>
                </c:pt>
                <c:pt idx="413">
                  <c:v>-1E-3</c:v>
                </c:pt>
                <c:pt idx="414">
                  <c:v>-2E-3</c:v>
                </c:pt>
                <c:pt idx="415">
                  <c:v>-2E-3</c:v>
                </c:pt>
                <c:pt idx="416">
                  <c:v>-2E-3</c:v>
                </c:pt>
                <c:pt idx="417">
                  <c:v>-2E-3</c:v>
                </c:pt>
                <c:pt idx="418">
                  <c:v>-2E-3</c:v>
                </c:pt>
                <c:pt idx="419">
                  <c:v>-3.0000000000000001E-3</c:v>
                </c:pt>
                <c:pt idx="420">
                  <c:v>-2E-3</c:v>
                </c:pt>
                <c:pt idx="421">
                  <c:v>-2E-3</c:v>
                </c:pt>
                <c:pt idx="422">
                  <c:v>-2E-3</c:v>
                </c:pt>
                <c:pt idx="423">
                  <c:v>-2E-3</c:v>
                </c:pt>
                <c:pt idx="424">
                  <c:v>-2E-3</c:v>
                </c:pt>
                <c:pt idx="425">
                  <c:v>-2E-3</c:v>
                </c:pt>
                <c:pt idx="426">
                  <c:v>-2E-3</c:v>
                </c:pt>
                <c:pt idx="427">
                  <c:v>-2E-3</c:v>
                </c:pt>
                <c:pt idx="428">
                  <c:v>-2E-3</c:v>
                </c:pt>
                <c:pt idx="429">
                  <c:v>-2E-3</c:v>
                </c:pt>
                <c:pt idx="430">
                  <c:v>-2E-3</c:v>
                </c:pt>
                <c:pt idx="431">
                  <c:v>-2E-3</c:v>
                </c:pt>
                <c:pt idx="432">
                  <c:v>-2E-3</c:v>
                </c:pt>
                <c:pt idx="433">
                  <c:v>-2E-3</c:v>
                </c:pt>
                <c:pt idx="434">
                  <c:v>-2E-3</c:v>
                </c:pt>
                <c:pt idx="435">
                  <c:v>-3.0000000000000001E-3</c:v>
                </c:pt>
                <c:pt idx="436">
                  <c:v>-3.0000000000000001E-3</c:v>
                </c:pt>
                <c:pt idx="437">
                  <c:v>-3.0000000000000001E-3</c:v>
                </c:pt>
                <c:pt idx="438">
                  <c:v>-4.0000000000000001E-3</c:v>
                </c:pt>
                <c:pt idx="439">
                  <c:v>-4.0000000000000001E-3</c:v>
                </c:pt>
                <c:pt idx="440">
                  <c:v>-4.0000000000000001E-3</c:v>
                </c:pt>
                <c:pt idx="441">
                  <c:v>-4.0000000000000001E-3</c:v>
                </c:pt>
                <c:pt idx="442">
                  <c:v>-4.0000000000000001E-3</c:v>
                </c:pt>
                <c:pt idx="443">
                  <c:v>-4.0000000000000001E-3</c:v>
                </c:pt>
                <c:pt idx="444">
                  <c:v>-4.0000000000000001E-3</c:v>
                </c:pt>
                <c:pt idx="445">
                  <c:v>-4.0000000000000001E-3</c:v>
                </c:pt>
                <c:pt idx="446">
                  <c:v>-3.0000000000000001E-3</c:v>
                </c:pt>
                <c:pt idx="447">
                  <c:v>-3.0000000000000001E-3</c:v>
                </c:pt>
                <c:pt idx="448">
                  <c:v>-3.0000000000000001E-3</c:v>
                </c:pt>
                <c:pt idx="449">
                  <c:v>-4.0000000000000001E-3</c:v>
                </c:pt>
                <c:pt idx="450">
                  <c:v>-3.0000000000000001E-3</c:v>
                </c:pt>
                <c:pt idx="451">
                  <c:v>-3.0000000000000001E-3</c:v>
                </c:pt>
                <c:pt idx="452">
                  <c:v>-3.0000000000000001E-3</c:v>
                </c:pt>
                <c:pt idx="453">
                  <c:v>-3.0000000000000001E-3</c:v>
                </c:pt>
                <c:pt idx="454">
                  <c:v>-3.0000000000000001E-3</c:v>
                </c:pt>
                <c:pt idx="455">
                  <c:v>-4.0000000000000001E-3</c:v>
                </c:pt>
                <c:pt idx="456">
                  <c:v>-3.0000000000000001E-3</c:v>
                </c:pt>
                <c:pt idx="457">
                  <c:v>-3.0000000000000001E-3</c:v>
                </c:pt>
                <c:pt idx="458">
                  <c:v>-3.0000000000000001E-3</c:v>
                </c:pt>
                <c:pt idx="459">
                  <c:v>-4.0000000000000001E-3</c:v>
                </c:pt>
                <c:pt idx="460">
                  <c:v>-4.0000000000000001E-3</c:v>
                </c:pt>
                <c:pt idx="461">
                  <c:v>-3.0000000000000001E-3</c:v>
                </c:pt>
                <c:pt idx="462">
                  <c:v>-3.0000000000000001E-3</c:v>
                </c:pt>
                <c:pt idx="463">
                  <c:v>-3.0000000000000001E-3</c:v>
                </c:pt>
                <c:pt idx="464">
                  <c:v>-2E-3</c:v>
                </c:pt>
                <c:pt idx="465">
                  <c:v>-2E-3</c:v>
                </c:pt>
                <c:pt idx="466">
                  <c:v>-2E-3</c:v>
                </c:pt>
                <c:pt idx="467">
                  <c:v>-1E-3</c:v>
                </c:pt>
                <c:pt idx="468">
                  <c:v>-1E-3</c:v>
                </c:pt>
                <c:pt idx="469">
                  <c:v>-1E-3</c:v>
                </c:pt>
                <c:pt idx="470">
                  <c:v>-1E-3</c:v>
                </c:pt>
                <c:pt idx="471">
                  <c:v>-1E-3</c:v>
                </c:pt>
                <c:pt idx="472">
                  <c:v>0</c:v>
                </c:pt>
                <c:pt idx="473">
                  <c:v>0</c:v>
                </c:pt>
                <c:pt idx="474">
                  <c:v>0</c:v>
                </c:pt>
                <c:pt idx="475">
                  <c:v>0</c:v>
                </c:pt>
                <c:pt idx="476">
                  <c:v>-1E-3</c:v>
                </c:pt>
                <c:pt idx="477">
                  <c:v>-1E-3</c:v>
                </c:pt>
                <c:pt idx="478">
                  <c:v>-1E-3</c:v>
                </c:pt>
                <c:pt idx="479">
                  <c:v>-1E-3</c:v>
                </c:pt>
                <c:pt idx="480">
                  <c:v>-2E-3</c:v>
                </c:pt>
                <c:pt idx="481">
                  <c:v>-3.0000000000000001E-3</c:v>
                </c:pt>
                <c:pt idx="482">
                  <c:v>-3.0000000000000001E-3</c:v>
                </c:pt>
                <c:pt idx="483">
                  <c:v>-3.0000000000000001E-3</c:v>
                </c:pt>
                <c:pt idx="484">
                  <c:v>-4.0000000000000001E-3</c:v>
                </c:pt>
                <c:pt idx="485">
                  <c:v>-4.0000000000000001E-3</c:v>
                </c:pt>
                <c:pt idx="486">
                  <c:v>-4.0000000000000001E-3</c:v>
                </c:pt>
                <c:pt idx="487">
                  <c:v>-4.0000000000000001E-3</c:v>
                </c:pt>
                <c:pt idx="488">
                  <c:v>-5.0000000000000001E-3</c:v>
                </c:pt>
                <c:pt idx="489">
                  <c:v>-5.0000000000000001E-3</c:v>
                </c:pt>
                <c:pt idx="490">
                  <c:v>-5.0000000000000001E-3</c:v>
                </c:pt>
                <c:pt idx="491">
                  <c:v>-5.0000000000000001E-3</c:v>
                </c:pt>
                <c:pt idx="492">
                  <c:v>-5.0000000000000001E-3</c:v>
                </c:pt>
                <c:pt idx="493">
                  <c:v>-4.0000000000000001E-3</c:v>
                </c:pt>
                <c:pt idx="494">
                  <c:v>-4.0000000000000001E-3</c:v>
                </c:pt>
                <c:pt idx="495">
                  <c:v>-4.0000000000000001E-3</c:v>
                </c:pt>
                <c:pt idx="496">
                  <c:v>-4.0000000000000001E-3</c:v>
                </c:pt>
                <c:pt idx="497">
                  <c:v>-4.0000000000000001E-3</c:v>
                </c:pt>
                <c:pt idx="498">
                  <c:v>-4.0000000000000001E-3</c:v>
                </c:pt>
                <c:pt idx="499">
                  <c:v>-4.0000000000000001E-3</c:v>
                </c:pt>
                <c:pt idx="500">
                  <c:v>-4.0000000000000001E-3</c:v>
                </c:pt>
                <c:pt idx="501">
                  <c:v>-4.0000000000000001E-3</c:v>
                </c:pt>
                <c:pt idx="502">
                  <c:v>-4.0000000000000001E-3</c:v>
                </c:pt>
                <c:pt idx="503">
                  <c:v>-5.0000000000000001E-3</c:v>
                </c:pt>
                <c:pt idx="504">
                  <c:v>-5.0000000000000001E-3</c:v>
                </c:pt>
                <c:pt idx="505">
                  <c:v>-5.0000000000000001E-3</c:v>
                </c:pt>
                <c:pt idx="506">
                  <c:v>-6.0000000000000001E-3</c:v>
                </c:pt>
                <c:pt idx="507">
                  <c:v>-7.0000000000000001E-3</c:v>
                </c:pt>
                <c:pt idx="508">
                  <c:v>-8.0000000000000002E-3</c:v>
                </c:pt>
                <c:pt idx="509">
                  <c:v>-8.0000000000000002E-3</c:v>
                </c:pt>
                <c:pt idx="510">
                  <c:v>-8.9999999999999993E-3</c:v>
                </c:pt>
                <c:pt idx="511">
                  <c:v>-8.9999999999999993E-3</c:v>
                </c:pt>
                <c:pt idx="512">
                  <c:v>-0.01</c:v>
                </c:pt>
                <c:pt idx="513">
                  <c:v>-0.01</c:v>
                </c:pt>
                <c:pt idx="514">
                  <c:v>-0.01</c:v>
                </c:pt>
                <c:pt idx="515">
                  <c:v>-0.01</c:v>
                </c:pt>
                <c:pt idx="516">
                  <c:v>-0.01</c:v>
                </c:pt>
                <c:pt idx="517">
                  <c:v>-0.01</c:v>
                </c:pt>
                <c:pt idx="518">
                  <c:v>-0.01</c:v>
                </c:pt>
                <c:pt idx="519">
                  <c:v>-0.01</c:v>
                </c:pt>
                <c:pt idx="520">
                  <c:v>-8.9999999999999993E-3</c:v>
                </c:pt>
                <c:pt idx="521">
                  <c:v>-8.9999999999999993E-3</c:v>
                </c:pt>
                <c:pt idx="522">
                  <c:v>-8.0000000000000002E-3</c:v>
                </c:pt>
                <c:pt idx="523">
                  <c:v>-7.0000000000000001E-3</c:v>
                </c:pt>
                <c:pt idx="524">
                  <c:v>-7.0000000000000001E-3</c:v>
                </c:pt>
                <c:pt idx="525">
                  <c:v>-7.0000000000000001E-3</c:v>
                </c:pt>
                <c:pt idx="526">
                  <c:v>-7.0000000000000001E-3</c:v>
                </c:pt>
                <c:pt idx="527">
                  <c:v>-6.0000000000000001E-3</c:v>
                </c:pt>
                <c:pt idx="528">
                  <c:v>-6.0000000000000001E-3</c:v>
                </c:pt>
                <c:pt idx="529">
                  <c:v>-6.0000000000000001E-3</c:v>
                </c:pt>
                <c:pt idx="530">
                  <c:v>-6.0000000000000001E-3</c:v>
                </c:pt>
                <c:pt idx="531">
                  <c:v>-7.0000000000000001E-3</c:v>
                </c:pt>
                <c:pt idx="532">
                  <c:v>-7.0000000000000001E-3</c:v>
                </c:pt>
                <c:pt idx="533">
                  <c:v>-6.0000000000000001E-3</c:v>
                </c:pt>
                <c:pt idx="534">
                  <c:v>-7.0000000000000001E-3</c:v>
                </c:pt>
                <c:pt idx="535">
                  <c:v>-7.0000000000000001E-3</c:v>
                </c:pt>
                <c:pt idx="536">
                  <c:v>-7.0000000000000001E-3</c:v>
                </c:pt>
                <c:pt idx="537">
                  <c:v>-7.0000000000000001E-3</c:v>
                </c:pt>
                <c:pt idx="538">
                  <c:v>-7.0000000000000001E-3</c:v>
                </c:pt>
                <c:pt idx="539">
                  <c:v>-7.0000000000000001E-3</c:v>
                </c:pt>
                <c:pt idx="540">
                  <c:v>-7.0000000000000001E-3</c:v>
                </c:pt>
                <c:pt idx="541">
                  <c:v>-7.0000000000000001E-3</c:v>
                </c:pt>
                <c:pt idx="542">
                  <c:v>-7.0000000000000001E-3</c:v>
                </c:pt>
                <c:pt idx="543">
                  <c:v>-7.0000000000000001E-3</c:v>
                </c:pt>
                <c:pt idx="544">
                  <c:v>-6.0000000000000001E-3</c:v>
                </c:pt>
                <c:pt idx="545">
                  <c:v>-6.0000000000000001E-3</c:v>
                </c:pt>
                <c:pt idx="546">
                  <c:v>-6.0000000000000001E-3</c:v>
                </c:pt>
                <c:pt idx="547">
                  <c:v>-6.0000000000000001E-3</c:v>
                </c:pt>
                <c:pt idx="548">
                  <c:v>-6.0000000000000001E-3</c:v>
                </c:pt>
                <c:pt idx="549">
                  <c:v>-6.0000000000000001E-3</c:v>
                </c:pt>
                <c:pt idx="550">
                  <c:v>-6.0000000000000001E-3</c:v>
                </c:pt>
                <c:pt idx="551">
                  <c:v>-7.0000000000000001E-3</c:v>
                </c:pt>
                <c:pt idx="552">
                  <c:v>-7.0000000000000001E-3</c:v>
                </c:pt>
                <c:pt idx="553">
                  <c:v>-8.0000000000000002E-3</c:v>
                </c:pt>
                <c:pt idx="554">
                  <c:v>-8.9999999999999993E-3</c:v>
                </c:pt>
                <c:pt idx="555">
                  <c:v>-0.01</c:v>
                </c:pt>
                <c:pt idx="556">
                  <c:v>-1.0999999999999999E-2</c:v>
                </c:pt>
                <c:pt idx="557">
                  <c:v>-1.2E-2</c:v>
                </c:pt>
                <c:pt idx="558">
                  <c:v>-1.2999999999999999E-2</c:v>
                </c:pt>
                <c:pt idx="559">
                  <c:v>-1.4E-2</c:v>
                </c:pt>
                <c:pt idx="560">
                  <c:v>-1.4999999999999999E-2</c:v>
                </c:pt>
                <c:pt idx="561">
                  <c:v>-1.4999999999999999E-2</c:v>
                </c:pt>
                <c:pt idx="562">
                  <c:v>-1.4999999999999999E-2</c:v>
                </c:pt>
                <c:pt idx="563">
                  <c:v>-1.4999999999999999E-2</c:v>
                </c:pt>
                <c:pt idx="564">
                  <c:v>-1.2999999999999999E-2</c:v>
                </c:pt>
                <c:pt idx="565">
                  <c:v>-1.2E-2</c:v>
                </c:pt>
                <c:pt idx="566">
                  <c:v>-1.2E-2</c:v>
                </c:pt>
                <c:pt idx="567">
                  <c:v>-0.01</c:v>
                </c:pt>
                <c:pt idx="568">
                  <c:v>-8.9999999999999993E-3</c:v>
                </c:pt>
                <c:pt idx="569">
                  <c:v>-7.0000000000000001E-3</c:v>
                </c:pt>
                <c:pt idx="570">
                  <c:v>-6.0000000000000001E-3</c:v>
                </c:pt>
                <c:pt idx="571">
                  <c:v>-5.0000000000000001E-3</c:v>
                </c:pt>
                <c:pt idx="572">
                  <c:v>-5.0000000000000001E-3</c:v>
                </c:pt>
                <c:pt idx="573">
                  <c:v>-4.0000000000000001E-3</c:v>
                </c:pt>
                <c:pt idx="574">
                  <c:v>-4.0000000000000001E-3</c:v>
                </c:pt>
                <c:pt idx="575">
                  <c:v>-5.0000000000000001E-3</c:v>
                </c:pt>
                <c:pt idx="576">
                  <c:v>-6.0000000000000001E-3</c:v>
                </c:pt>
                <c:pt idx="577">
                  <c:v>-7.0000000000000001E-3</c:v>
                </c:pt>
                <c:pt idx="578">
                  <c:v>-8.9999999999999993E-3</c:v>
                </c:pt>
                <c:pt idx="579">
                  <c:v>-0.01</c:v>
                </c:pt>
                <c:pt idx="580">
                  <c:v>-1.0999999999999999E-2</c:v>
                </c:pt>
                <c:pt idx="581">
                  <c:v>-1.2999999999999999E-2</c:v>
                </c:pt>
                <c:pt idx="582">
                  <c:v>-1.4E-2</c:v>
                </c:pt>
                <c:pt idx="583">
                  <c:v>-1.4999999999999999E-2</c:v>
                </c:pt>
                <c:pt idx="584">
                  <c:v>-1.7000000000000001E-2</c:v>
                </c:pt>
                <c:pt idx="585">
                  <c:v>-1.7000000000000001E-2</c:v>
                </c:pt>
                <c:pt idx="586">
                  <c:v>-1.7000000000000001E-2</c:v>
                </c:pt>
                <c:pt idx="587">
                  <c:v>-1.6E-2</c:v>
                </c:pt>
                <c:pt idx="588">
                  <c:v>-1.6E-2</c:v>
                </c:pt>
                <c:pt idx="589">
                  <c:v>-1.6E-2</c:v>
                </c:pt>
                <c:pt idx="590">
                  <c:v>-1.4999999999999999E-2</c:v>
                </c:pt>
                <c:pt idx="591">
                  <c:v>-1.4E-2</c:v>
                </c:pt>
                <c:pt idx="592">
                  <c:v>-1.4E-2</c:v>
                </c:pt>
                <c:pt idx="593">
                  <c:v>-1.2999999999999999E-2</c:v>
                </c:pt>
                <c:pt idx="594">
                  <c:v>-1.2999999999999999E-2</c:v>
                </c:pt>
                <c:pt idx="595">
                  <c:v>-1.2999999999999999E-2</c:v>
                </c:pt>
                <c:pt idx="596">
                  <c:v>-1.2999999999999999E-2</c:v>
                </c:pt>
                <c:pt idx="597">
                  <c:v>-1.4E-2</c:v>
                </c:pt>
                <c:pt idx="598">
                  <c:v>-1.4E-2</c:v>
                </c:pt>
                <c:pt idx="599">
                  <c:v>-1.4999999999999999E-2</c:v>
                </c:pt>
                <c:pt idx="600">
                  <c:v>-1.7000000000000001E-2</c:v>
                </c:pt>
                <c:pt idx="601">
                  <c:v>-1.7999999999999999E-2</c:v>
                </c:pt>
                <c:pt idx="602">
                  <c:v>-1.7999999999999999E-2</c:v>
                </c:pt>
                <c:pt idx="603">
                  <c:v>-0.02</c:v>
                </c:pt>
                <c:pt idx="604">
                  <c:v>-0.02</c:v>
                </c:pt>
                <c:pt idx="605">
                  <c:v>-0.02</c:v>
                </c:pt>
                <c:pt idx="606">
                  <c:v>-0.02</c:v>
                </c:pt>
                <c:pt idx="607">
                  <c:v>-0.02</c:v>
                </c:pt>
                <c:pt idx="608">
                  <c:v>-0.02</c:v>
                </c:pt>
                <c:pt idx="609">
                  <c:v>-1.9E-2</c:v>
                </c:pt>
                <c:pt idx="610">
                  <c:v>-1.9E-2</c:v>
                </c:pt>
                <c:pt idx="611">
                  <c:v>-1.7999999999999999E-2</c:v>
                </c:pt>
                <c:pt idx="612">
                  <c:v>-1.6E-2</c:v>
                </c:pt>
                <c:pt idx="613">
                  <c:v>-1.6E-2</c:v>
                </c:pt>
                <c:pt idx="614">
                  <c:v>-1.4999999999999999E-2</c:v>
                </c:pt>
                <c:pt idx="615">
                  <c:v>-1.4999999999999999E-2</c:v>
                </c:pt>
                <c:pt idx="616">
                  <c:v>-1.4E-2</c:v>
                </c:pt>
                <c:pt idx="617">
                  <c:v>-1.2999999999999999E-2</c:v>
                </c:pt>
                <c:pt idx="618">
                  <c:v>-1.2999999999999999E-2</c:v>
                </c:pt>
                <c:pt idx="619">
                  <c:v>-1.4E-2</c:v>
                </c:pt>
                <c:pt idx="620">
                  <c:v>-1.4E-2</c:v>
                </c:pt>
                <c:pt idx="621">
                  <c:v>-1.4E-2</c:v>
                </c:pt>
                <c:pt idx="622">
                  <c:v>-1.4999999999999999E-2</c:v>
                </c:pt>
                <c:pt idx="623">
                  <c:v>-1.6E-2</c:v>
                </c:pt>
                <c:pt idx="624">
                  <c:v>-1.6E-2</c:v>
                </c:pt>
                <c:pt idx="625">
                  <c:v>-1.7000000000000001E-2</c:v>
                </c:pt>
                <c:pt idx="626">
                  <c:v>-1.9E-2</c:v>
                </c:pt>
                <c:pt idx="627">
                  <c:v>-1.9E-2</c:v>
                </c:pt>
                <c:pt idx="628">
                  <c:v>-0.02</c:v>
                </c:pt>
                <c:pt idx="629">
                  <c:v>-2.1000000000000001E-2</c:v>
                </c:pt>
                <c:pt idx="630">
                  <c:v>-2.1999999999999999E-2</c:v>
                </c:pt>
                <c:pt idx="631">
                  <c:v>-2.1999999999999999E-2</c:v>
                </c:pt>
                <c:pt idx="632">
                  <c:v>-2.1999999999999999E-2</c:v>
                </c:pt>
                <c:pt idx="633">
                  <c:v>-2.1000000000000001E-2</c:v>
                </c:pt>
                <c:pt idx="634">
                  <c:v>-0.02</c:v>
                </c:pt>
                <c:pt idx="635">
                  <c:v>-1.9E-2</c:v>
                </c:pt>
                <c:pt idx="636">
                  <c:v>-1.9E-2</c:v>
                </c:pt>
                <c:pt idx="637">
                  <c:v>-1.7999999999999999E-2</c:v>
                </c:pt>
                <c:pt idx="638">
                  <c:v>-1.4999999999999999E-2</c:v>
                </c:pt>
                <c:pt idx="639">
                  <c:v>-1.4E-2</c:v>
                </c:pt>
                <c:pt idx="640">
                  <c:v>-1.2E-2</c:v>
                </c:pt>
                <c:pt idx="641">
                  <c:v>-1.2E-2</c:v>
                </c:pt>
                <c:pt idx="642">
                  <c:v>-1.2E-2</c:v>
                </c:pt>
                <c:pt idx="643">
                  <c:v>-1.2E-2</c:v>
                </c:pt>
                <c:pt idx="644">
                  <c:v>-0.01</c:v>
                </c:pt>
                <c:pt idx="645">
                  <c:v>-0.01</c:v>
                </c:pt>
                <c:pt idx="646">
                  <c:v>-1.2E-2</c:v>
                </c:pt>
                <c:pt idx="647">
                  <c:v>-1.2999999999999999E-2</c:v>
                </c:pt>
                <c:pt idx="648">
                  <c:v>-1.4E-2</c:v>
                </c:pt>
                <c:pt idx="649">
                  <c:v>-1.2999999999999999E-2</c:v>
                </c:pt>
                <c:pt idx="650">
                  <c:v>-1.4E-2</c:v>
                </c:pt>
                <c:pt idx="651">
                  <c:v>-1.4E-2</c:v>
                </c:pt>
                <c:pt idx="652">
                  <c:v>-1.4999999999999999E-2</c:v>
                </c:pt>
                <c:pt idx="653">
                  <c:v>-1.7000000000000001E-2</c:v>
                </c:pt>
                <c:pt idx="654">
                  <c:v>-1.4999999999999999E-2</c:v>
                </c:pt>
                <c:pt idx="655">
                  <c:v>-1.4999999999999999E-2</c:v>
                </c:pt>
                <c:pt idx="656">
                  <c:v>-1.2999999999999999E-2</c:v>
                </c:pt>
                <c:pt idx="657">
                  <c:v>-1.2999999999999999E-2</c:v>
                </c:pt>
                <c:pt idx="658">
                  <c:v>-1.4999999999999999E-2</c:v>
                </c:pt>
                <c:pt idx="659">
                  <c:v>-1.2999999999999999E-2</c:v>
                </c:pt>
                <c:pt idx="660">
                  <c:v>-1.0999999999999999E-2</c:v>
                </c:pt>
                <c:pt idx="661">
                  <c:v>-1.2E-2</c:v>
                </c:pt>
                <c:pt idx="662">
                  <c:v>-1.2999999999999999E-2</c:v>
                </c:pt>
                <c:pt idx="663">
                  <c:v>-1.4E-2</c:v>
                </c:pt>
                <c:pt idx="664">
                  <c:v>-1.6E-2</c:v>
                </c:pt>
                <c:pt idx="665">
                  <c:v>-1.6E-2</c:v>
                </c:pt>
                <c:pt idx="666">
                  <c:v>-1.7000000000000001E-2</c:v>
                </c:pt>
                <c:pt idx="667">
                  <c:v>-0.02</c:v>
                </c:pt>
                <c:pt idx="668">
                  <c:v>-2.1999999999999999E-2</c:v>
                </c:pt>
                <c:pt idx="669">
                  <c:v>-2.5000000000000001E-2</c:v>
                </c:pt>
                <c:pt idx="670">
                  <c:v>-2.8000000000000001E-2</c:v>
                </c:pt>
                <c:pt idx="671">
                  <c:v>-2.9000000000000001E-2</c:v>
                </c:pt>
                <c:pt idx="672">
                  <c:v>-3.1E-2</c:v>
                </c:pt>
                <c:pt idx="673">
                  <c:v>-3.4000000000000002E-2</c:v>
                </c:pt>
                <c:pt idx="674">
                  <c:v>-3.4000000000000002E-2</c:v>
                </c:pt>
                <c:pt idx="675">
                  <c:v>-3.5999999999999997E-2</c:v>
                </c:pt>
                <c:pt idx="676">
                  <c:v>-3.5999999999999997E-2</c:v>
                </c:pt>
                <c:pt idx="677">
                  <c:v>-3.5999999999999997E-2</c:v>
                </c:pt>
                <c:pt idx="678">
                  <c:v>-3.6999999999999998E-2</c:v>
                </c:pt>
                <c:pt idx="679">
                  <c:v>-3.6999999999999998E-2</c:v>
                </c:pt>
                <c:pt idx="680">
                  <c:v>-3.4000000000000002E-2</c:v>
                </c:pt>
                <c:pt idx="681">
                  <c:v>-3.3000000000000002E-2</c:v>
                </c:pt>
                <c:pt idx="682">
                  <c:v>-0.03</c:v>
                </c:pt>
                <c:pt idx="683">
                  <c:v>-2.9000000000000001E-2</c:v>
                </c:pt>
                <c:pt idx="684">
                  <c:v>-2.5999999999999999E-2</c:v>
                </c:pt>
                <c:pt idx="685">
                  <c:v>-2.5999999999999999E-2</c:v>
                </c:pt>
                <c:pt idx="686">
                  <c:v>-2.5000000000000001E-2</c:v>
                </c:pt>
                <c:pt idx="687">
                  <c:v>-2.5000000000000001E-2</c:v>
                </c:pt>
                <c:pt idx="688">
                  <c:v>-2.4E-2</c:v>
                </c:pt>
                <c:pt idx="689">
                  <c:v>-2.3E-2</c:v>
                </c:pt>
                <c:pt idx="690">
                  <c:v>-2.3E-2</c:v>
                </c:pt>
                <c:pt idx="691">
                  <c:v>-2.3E-2</c:v>
                </c:pt>
                <c:pt idx="692">
                  <c:v>-2.4E-2</c:v>
                </c:pt>
                <c:pt idx="693">
                  <c:v>-2.4E-2</c:v>
                </c:pt>
                <c:pt idx="694">
                  <c:v>-2.3E-2</c:v>
                </c:pt>
                <c:pt idx="695">
                  <c:v>-2.3E-2</c:v>
                </c:pt>
                <c:pt idx="696">
                  <c:v>-2.1999999999999999E-2</c:v>
                </c:pt>
                <c:pt idx="697">
                  <c:v>-2.3E-2</c:v>
                </c:pt>
                <c:pt idx="698">
                  <c:v>-2.3E-2</c:v>
                </c:pt>
                <c:pt idx="699">
                  <c:v>-2.1999999999999999E-2</c:v>
                </c:pt>
                <c:pt idx="700">
                  <c:v>-2.1000000000000001E-2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8649-467B-A906-11C89ABF6191}"/>
            </c:ext>
          </c:extLst>
        </c:ser>
        <c:ser>
          <c:idx val="4"/>
          <c:order val="4"/>
          <c:tx>
            <c:v>15mMNaAc-100mMNaClpH4.5 </c:v>
          </c:tx>
          <c:spPr>
            <a:ln>
              <a:solidFill>
                <a:srgbClr val="FFFF00"/>
              </a:solidFill>
            </a:ln>
          </c:spPr>
          <c:marker>
            <c:symbol val="none"/>
          </c:marker>
          <c:xVal>
            <c:numRef>
              <c:f>Values!$A$39:$A$739</c:f>
              <c:numCache>
                <c:formatCode>0</c:formatCode>
                <c:ptCount val="701"/>
                <c:pt idx="0">
                  <c:v>200</c:v>
                </c:pt>
                <c:pt idx="1">
                  <c:v>201</c:v>
                </c:pt>
                <c:pt idx="2">
                  <c:v>202</c:v>
                </c:pt>
                <c:pt idx="3">
                  <c:v>203</c:v>
                </c:pt>
                <c:pt idx="4">
                  <c:v>204</c:v>
                </c:pt>
                <c:pt idx="5">
                  <c:v>205</c:v>
                </c:pt>
                <c:pt idx="6">
                  <c:v>206</c:v>
                </c:pt>
                <c:pt idx="7">
                  <c:v>207</c:v>
                </c:pt>
                <c:pt idx="8">
                  <c:v>208</c:v>
                </c:pt>
                <c:pt idx="9">
                  <c:v>209</c:v>
                </c:pt>
                <c:pt idx="10">
                  <c:v>210</c:v>
                </c:pt>
                <c:pt idx="11">
                  <c:v>211</c:v>
                </c:pt>
                <c:pt idx="12">
                  <c:v>212</c:v>
                </c:pt>
                <c:pt idx="13">
                  <c:v>213</c:v>
                </c:pt>
                <c:pt idx="14">
                  <c:v>214</c:v>
                </c:pt>
                <c:pt idx="15">
                  <c:v>215</c:v>
                </c:pt>
                <c:pt idx="16">
                  <c:v>216</c:v>
                </c:pt>
                <c:pt idx="17">
                  <c:v>217</c:v>
                </c:pt>
                <c:pt idx="18">
                  <c:v>218</c:v>
                </c:pt>
                <c:pt idx="19">
                  <c:v>219</c:v>
                </c:pt>
                <c:pt idx="20">
                  <c:v>220</c:v>
                </c:pt>
                <c:pt idx="21">
                  <c:v>221</c:v>
                </c:pt>
                <c:pt idx="22">
                  <c:v>222</c:v>
                </c:pt>
                <c:pt idx="23">
                  <c:v>223</c:v>
                </c:pt>
                <c:pt idx="24">
                  <c:v>224</c:v>
                </c:pt>
                <c:pt idx="25">
                  <c:v>225</c:v>
                </c:pt>
                <c:pt idx="26">
                  <c:v>226</c:v>
                </c:pt>
                <c:pt idx="27">
                  <c:v>227</c:v>
                </c:pt>
                <c:pt idx="28">
                  <c:v>228</c:v>
                </c:pt>
                <c:pt idx="29">
                  <c:v>229</c:v>
                </c:pt>
                <c:pt idx="30">
                  <c:v>230</c:v>
                </c:pt>
                <c:pt idx="31">
                  <c:v>231</c:v>
                </c:pt>
                <c:pt idx="32">
                  <c:v>232</c:v>
                </c:pt>
                <c:pt idx="33">
                  <c:v>233</c:v>
                </c:pt>
                <c:pt idx="34">
                  <c:v>234</c:v>
                </c:pt>
                <c:pt idx="35">
                  <c:v>235</c:v>
                </c:pt>
                <c:pt idx="36">
                  <c:v>236</c:v>
                </c:pt>
                <c:pt idx="37">
                  <c:v>237</c:v>
                </c:pt>
                <c:pt idx="38">
                  <c:v>238</c:v>
                </c:pt>
                <c:pt idx="39">
                  <c:v>239</c:v>
                </c:pt>
                <c:pt idx="40">
                  <c:v>240</c:v>
                </c:pt>
                <c:pt idx="41">
                  <c:v>241</c:v>
                </c:pt>
                <c:pt idx="42">
                  <c:v>242</c:v>
                </c:pt>
                <c:pt idx="43">
                  <c:v>243</c:v>
                </c:pt>
                <c:pt idx="44">
                  <c:v>244</c:v>
                </c:pt>
                <c:pt idx="45">
                  <c:v>245</c:v>
                </c:pt>
                <c:pt idx="46">
                  <c:v>246</c:v>
                </c:pt>
                <c:pt idx="47">
                  <c:v>247</c:v>
                </c:pt>
                <c:pt idx="48">
                  <c:v>248</c:v>
                </c:pt>
                <c:pt idx="49">
                  <c:v>249</c:v>
                </c:pt>
                <c:pt idx="50">
                  <c:v>250</c:v>
                </c:pt>
                <c:pt idx="51">
                  <c:v>251</c:v>
                </c:pt>
                <c:pt idx="52">
                  <c:v>252</c:v>
                </c:pt>
                <c:pt idx="53">
                  <c:v>253</c:v>
                </c:pt>
                <c:pt idx="54">
                  <c:v>254</c:v>
                </c:pt>
                <c:pt idx="55">
                  <c:v>255</c:v>
                </c:pt>
                <c:pt idx="56">
                  <c:v>256</c:v>
                </c:pt>
                <c:pt idx="57">
                  <c:v>257</c:v>
                </c:pt>
                <c:pt idx="58">
                  <c:v>258</c:v>
                </c:pt>
                <c:pt idx="59">
                  <c:v>259</c:v>
                </c:pt>
                <c:pt idx="60">
                  <c:v>260</c:v>
                </c:pt>
                <c:pt idx="61">
                  <c:v>261</c:v>
                </c:pt>
                <c:pt idx="62">
                  <c:v>262</c:v>
                </c:pt>
                <c:pt idx="63">
                  <c:v>263</c:v>
                </c:pt>
                <c:pt idx="64">
                  <c:v>264</c:v>
                </c:pt>
                <c:pt idx="65">
                  <c:v>265</c:v>
                </c:pt>
                <c:pt idx="66">
                  <c:v>266</c:v>
                </c:pt>
                <c:pt idx="67">
                  <c:v>267</c:v>
                </c:pt>
                <c:pt idx="68">
                  <c:v>268</c:v>
                </c:pt>
                <c:pt idx="69">
                  <c:v>269</c:v>
                </c:pt>
                <c:pt idx="70">
                  <c:v>270</c:v>
                </c:pt>
                <c:pt idx="71">
                  <c:v>271</c:v>
                </c:pt>
                <c:pt idx="72">
                  <c:v>272</c:v>
                </c:pt>
                <c:pt idx="73">
                  <c:v>273</c:v>
                </c:pt>
                <c:pt idx="74">
                  <c:v>274</c:v>
                </c:pt>
                <c:pt idx="75">
                  <c:v>275</c:v>
                </c:pt>
                <c:pt idx="76">
                  <c:v>276</c:v>
                </c:pt>
                <c:pt idx="77">
                  <c:v>277</c:v>
                </c:pt>
                <c:pt idx="78">
                  <c:v>278</c:v>
                </c:pt>
                <c:pt idx="79">
                  <c:v>279</c:v>
                </c:pt>
                <c:pt idx="80">
                  <c:v>280</c:v>
                </c:pt>
                <c:pt idx="81">
                  <c:v>281</c:v>
                </c:pt>
                <c:pt idx="82">
                  <c:v>282</c:v>
                </c:pt>
                <c:pt idx="83">
                  <c:v>283</c:v>
                </c:pt>
                <c:pt idx="84">
                  <c:v>284</c:v>
                </c:pt>
                <c:pt idx="85">
                  <c:v>285</c:v>
                </c:pt>
                <c:pt idx="86">
                  <c:v>286</c:v>
                </c:pt>
                <c:pt idx="87">
                  <c:v>287</c:v>
                </c:pt>
                <c:pt idx="88">
                  <c:v>288</c:v>
                </c:pt>
                <c:pt idx="89">
                  <c:v>289</c:v>
                </c:pt>
                <c:pt idx="90">
                  <c:v>290</c:v>
                </c:pt>
                <c:pt idx="91">
                  <c:v>291</c:v>
                </c:pt>
                <c:pt idx="92">
                  <c:v>292</c:v>
                </c:pt>
                <c:pt idx="93">
                  <c:v>293</c:v>
                </c:pt>
                <c:pt idx="94">
                  <c:v>294</c:v>
                </c:pt>
                <c:pt idx="95">
                  <c:v>295</c:v>
                </c:pt>
                <c:pt idx="96">
                  <c:v>296</c:v>
                </c:pt>
                <c:pt idx="97">
                  <c:v>297</c:v>
                </c:pt>
                <c:pt idx="98">
                  <c:v>298</c:v>
                </c:pt>
                <c:pt idx="99">
                  <c:v>299</c:v>
                </c:pt>
                <c:pt idx="100">
                  <c:v>300</c:v>
                </c:pt>
                <c:pt idx="101">
                  <c:v>301</c:v>
                </c:pt>
                <c:pt idx="102">
                  <c:v>302</c:v>
                </c:pt>
                <c:pt idx="103">
                  <c:v>303</c:v>
                </c:pt>
                <c:pt idx="104">
                  <c:v>304</c:v>
                </c:pt>
                <c:pt idx="105">
                  <c:v>305</c:v>
                </c:pt>
                <c:pt idx="106">
                  <c:v>306</c:v>
                </c:pt>
                <c:pt idx="107">
                  <c:v>307</c:v>
                </c:pt>
                <c:pt idx="108">
                  <c:v>308</c:v>
                </c:pt>
                <c:pt idx="109">
                  <c:v>309</c:v>
                </c:pt>
                <c:pt idx="110">
                  <c:v>310</c:v>
                </c:pt>
                <c:pt idx="111">
                  <c:v>311</c:v>
                </c:pt>
                <c:pt idx="112">
                  <c:v>312</c:v>
                </c:pt>
                <c:pt idx="113">
                  <c:v>313</c:v>
                </c:pt>
                <c:pt idx="114">
                  <c:v>314</c:v>
                </c:pt>
                <c:pt idx="115">
                  <c:v>315</c:v>
                </c:pt>
                <c:pt idx="116">
                  <c:v>316</c:v>
                </c:pt>
                <c:pt idx="117">
                  <c:v>317</c:v>
                </c:pt>
                <c:pt idx="118">
                  <c:v>318</c:v>
                </c:pt>
                <c:pt idx="119">
                  <c:v>319</c:v>
                </c:pt>
                <c:pt idx="120">
                  <c:v>320</c:v>
                </c:pt>
                <c:pt idx="121">
                  <c:v>321</c:v>
                </c:pt>
                <c:pt idx="122">
                  <c:v>322</c:v>
                </c:pt>
                <c:pt idx="123">
                  <c:v>323</c:v>
                </c:pt>
                <c:pt idx="124">
                  <c:v>324</c:v>
                </c:pt>
                <c:pt idx="125">
                  <c:v>325</c:v>
                </c:pt>
                <c:pt idx="126">
                  <c:v>326</c:v>
                </c:pt>
                <c:pt idx="127">
                  <c:v>327</c:v>
                </c:pt>
                <c:pt idx="128">
                  <c:v>328</c:v>
                </c:pt>
                <c:pt idx="129">
                  <c:v>329</c:v>
                </c:pt>
                <c:pt idx="130">
                  <c:v>330</c:v>
                </c:pt>
                <c:pt idx="131">
                  <c:v>331</c:v>
                </c:pt>
                <c:pt idx="132">
                  <c:v>332</c:v>
                </c:pt>
                <c:pt idx="133">
                  <c:v>333</c:v>
                </c:pt>
                <c:pt idx="134">
                  <c:v>334</c:v>
                </c:pt>
                <c:pt idx="135">
                  <c:v>335</c:v>
                </c:pt>
                <c:pt idx="136">
                  <c:v>336</c:v>
                </c:pt>
                <c:pt idx="137">
                  <c:v>337</c:v>
                </c:pt>
                <c:pt idx="138">
                  <c:v>338</c:v>
                </c:pt>
                <c:pt idx="139">
                  <c:v>339</c:v>
                </c:pt>
                <c:pt idx="140">
                  <c:v>340</c:v>
                </c:pt>
                <c:pt idx="141">
                  <c:v>341</c:v>
                </c:pt>
                <c:pt idx="142">
                  <c:v>342</c:v>
                </c:pt>
                <c:pt idx="143">
                  <c:v>343</c:v>
                </c:pt>
                <c:pt idx="144">
                  <c:v>344</c:v>
                </c:pt>
                <c:pt idx="145">
                  <c:v>345</c:v>
                </c:pt>
                <c:pt idx="146">
                  <c:v>346</c:v>
                </c:pt>
                <c:pt idx="147">
                  <c:v>347</c:v>
                </c:pt>
                <c:pt idx="148">
                  <c:v>348</c:v>
                </c:pt>
                <c:pt idx="149">
                  <c:v>349</c:v>
                </c:pt>
                <c:pt idx="150">
                  <c:v>350</c:v>
                </c:pt>
                <c:pt idx="151">
                  <c:v>351</c:v>
                </c:pt>
                <c:pt idx="152">
                  <c:v>352</c:v>
                </c:pt>
                <c:pt idx="153">
                  <c:v>353</c:v>
                </c:pt>
                <c:pt idx="154">
                  <c:v>354</c:v>
                </c:pt>
                <c:pt idx="155">
                  <c:v>355</c:v>
                </c:pt>
                <c:pt idx="156">
                  <c:v>356</c:v>
                </c:pt>
                <c:pt idx="157">
                  <c:v>357</c:v>
                </c:pt>
                <c:pt idx="158">
                  <c:v>358</c:v>
                </c:pt>
                <c:pt idx="159">
                  <c:v>359</c:v>
                </c:pt>
                <c:pt idx="160">
                  <c:v>360</c:v>
                </c:pt>
                <c:pt idx="161">
                  <c:v>361</c:v>
                </c:pt>
                <c:pt idx="162">
                  <c:v>362</c:v>
                </c:pt>
                <c:pt idx="163">
                  <c:v>363</c:v>
                </c:pt>
                <c:pt idx="164">
                  <c:v>364</c:v>
                </c:pt>
                <c:pt idx="165">
                  <c:v>365</c:v>
                </c:pt>
                <c:pt idx="166">
                  <c:v>366</c:v>
                </c:pt>
                <c:pt idx="167">
                  <c:v>367</c:v>
                </c:pt>
                <c:pt idx="168">
                  <c:v>368</c:v>
                </c:pt>
                <c:pt idx="169">
                  <c:v>369</c:v>
                </c:pt>
                <c:pt idx="170">
                  <c:v>370</c:v>
                </c:pt>
                <c:pt idx="171">
                  <c:v>371</c:v>
                </c:pt>
                <c:pt idx="172">
                  <c:v>372</c:v>
                </c:pt>
                <c:pt idx="173">
                  <c:v>373</c:v>
                </c:pt>
                <c:pt idx="174">
                  <c:v>374</c:v>
                </c:pt>
                <c:pt idx="175">
                  <c:v>375</c:v>
                </c:pt>
                <c:pt idx="176">
                  <c:v>376</c:v>
                </c:pt>
                <c:pt idx="177">
                  <c:v>377</c:v>
                </c:pt>
                <c:pt idx="178">
                  <c:v>378</c:v>
                </c:pt>
                <c:pt idx="179">
                  <c:v>379</c:v>
                </c:pt>
                <c:pt idx="180">
                  <c:v>380</c:v>
                </c:pt>
                <c:pt idx="181">
                  <c:v>381</c:v>
                </c:pt>
                <c:pt idx="182">
                  <c:v>382</c:v>
                </c:pt>
                <c:pt idx="183">
                  <c:v>383</c:v>
                </c:pt>
                <c:pt idx="184">
                  <c:v>384</c:v>
                </c:pt>
                <c:pt idx="185">
                  <c:v>385</c:v>
                </c:pt>
                <c:pt idx="186">
                  <c:v>386</c:v>
                </c:pt>
                <c:pt idx="187">
                  <c:v>387</c:v>
                </c:pt>
                <c:pt idx="188">
                  <c:v>388</c:v>
                </c:pt>
                <c:pt idx="189">
                  <c:v>389</c:v>
                </c:pt>
                <c:pt idx="190">
                  <c:v>390</c:v>
                </c:pt>
                <c:pt idx="191">
                  <c:v>391</c:v>
                </c:pt>
                <c:pt idx="192">
                  <c:v>392</c:v>
                </c:pt>
                <c:pt idx="193">
                  <c:v>393</c:v>
                </c:pt>
                <c:pt idx="194">
                  <c:v>394</c:v>
                </c:pt>
                <c:pt idx="195">
                  <c:v>395</c:v>
                </c:pt>
                <c:pt idx="196">
                  <c:v>396</c:v>
                </c:pt>
                <c:pt idx="197">
                  <c:v>397</c:v>
                </c:pt>
                <c:pt idx="198">
                  <c:v>398</c:v>
                </c:pt>
                <c:pt idx="199">
                  <c:v>399</c:v>
                </c:pt>
                <c:pt idx="200">
                  <c:v>400</c:v>
                </c:pt>
                <c:pt idx="201">
                  <c:v>401</c:v>
                </c:pt>
                <c:pt idx="202">
                  <c:v>402</c:v>
                </c:pt>
                <c:pt idx="203">
                  <c:v>403</c:v>
                </c:pt>
                <c:pt idx="204">
                  <c:v>404</c:v>
                </c:pt>
                <c:pt idx="205">
                  <c:v>405</c:v>
                </c:pt>
                <c:pt idx="206">
                  <c:v>406</c:v>
                </c:pt>
                <c:pt idx="207">
                  <c:v>407</c:v>
                </c:pt>
                <c:pt idx="208">
                  <c:v>408</c:v>
                </c:pt>
                <c:pt idx="209">
                  <c:v>409</c:v>
                </c:pt>
                <c:pt idx="210">
                  <c:v>410</c:v>
                </c:pt>
                <c:pt idx="211">
                  <c:v>411</c:v>
                </c:pt>
                <c:pt idx="212">
                  <c:v>412</c:v>
                </c:pt>
                <c:pt idx="213">
                  <c:v>413</c:v>
                </c:pt>
                <c:pt idx="214">
                  <c:v>414</c:v>
                </c:pt>
                <c:pt idx="215">
                  <c:v>415</c:v>
                </c:pt>
                <c:pt idx="216">
                  <c:v>416</c:v>
                </c:pt>
                <c:pt idx="217">
                  <c:v>417</c:v>
                </c:pt>
                <c:pt idx="218">
                  <c:v>418</c:v>
                </c:pt>
                <c:pt idx="219">
                  <c:v>419</c:v>
                </c:pt>
                <c:pt idx="220">
                  <c:v>420</c:v>
                </c:pt>
                <c:pt idx="221">
                  <c:v>421</c:v>
                </c:pt>
                <c:pt idx="222">
                  <c:v>422</c:v>
                </c:pt>
                <c:pt idx="223">
                  <c:v>423</c:v>
                </c:pt>
                <c:pt idx="224">
                  <c:v>424</c:v>
                </c:pt>
                <c:pt idx="225">
                  <c:v>425</c:v>
                </c:pt>
                <c:pt idx="226">
                  <c:v>426</c:v>
                </c:pt>
                <c:pt idx="227">
                  <c:v>427</c:v>
                </c:pt>
                <c:pt idx="228">
                  <c:v>428</c:v>
                </c:pt>
                <c:pt idx="229">
                  <c:v>429</c:v>
                </c:pt>
                <c:pt idx="230">
                  <c:v>430</c:v>
                </c:pt>
                <c:pt idx="231">
                  <c:v>431</c:v>
                </c:pt>
                <c:pt idx="232">
                  <c:v>432</c:v>
                </c:pt>
                <c:pt idx="233">
                  <c:v>433</c:v>
                </c:pt>
                <c:pt idx="234">
                  <c:v>434</c:v>
                </c:pt>
                <c:pt idx="235">
                  <c:v>435</c:v>
                </c:pt>
                <c:pt idx="236">
                  <c:v>436</c:v>
                </c:pt>
                <c:pt idx="237">
                  <c:v>437</c:v>
                </c:pt>
                <c:pt idx="238">
                  <c:v>438</c:v>
                </c:pt>
                <c:pt idx="239">
                  <c:v>439</c:v>
                </c:pt>
                <c:pt idx="240">
                  <c:v>440</c:v>
                </c:pt>
                <c:pt idx="241">
                  <c:v>441</c:v>
                </c:pt>
                <c:pt idx="242">
                  <c:v>442</c:v>
                </c:pt>
                <c:pt idx="243">
                  <c:v>443</c:v>
                </c:pt>
                <c:pt idx="244">
                  <c:v>444</c:v>
                </c:pt>
                <c:pt idx="245">
                  <c:v>445</c:v>
                </c:pt>
                <c:pt idx="246">
                  <c:v>446</c:v>
                </c:pt>
                <c:pt idx="247">
                  <c:v>447</c:v>
                </c:pt>
                <c:pt idx="248">
                  <c:v>448</c:v>
                </c:pt>
                <c:pt idx="249">
                  <c:v>449</c:v>
                </c:pt>
                <c:pt idx="250">
                  <c:v>450</c:v>
                </c:pt>
                <c:pt idx="251">
                  <c:v>451</c:v>
                </c:pt>
                <c:pt idx="252">
                  <c:v>452</c:v>
                </c:pt>
                <c:pt idx="253">
                  <c:v>453</c:v>
                </c:pt>
                <c:pt idx="254">
                  <c:v>454</c:v>
                </c:pt>
                <c:pt idx="255">
                  <c:v>455</c:v>
                </c:pt>
                <c:pt idx="256">
                  <c:v>456</c:v>
                </c:pt>
                <c:pt idx="257">
                  <c:v>457</c:v>
                </c:pt>
                <c:pt idx="258">
                  <c:v>458</c:v>
                </c:pt>
                <c:pt idx="259">
                  <c:v>459</c:v>
                </c:pt>
                <c:pt idx="260">
                  <c:v>460</c:v>
                </c:pt>
                <c:pt idx="261">
                  <c:v>461</c:v>
                </c:pt>
                <c:pt idx="262">
                  <c:v>462</c:v>
                </c:pt>
                <c:pt idx="263">
                  <c:v>463</c:v>
                </c:pt>
                <c:pt idx="264">
                  <c:v>464</c:v>
                </c:pt>
                <c:pt idx="265">
                  <c:v>465</c:v>
                </c:pt>
                <c:pt idx="266">
                  <c:v>466</c:v>
                </c:pt>
                <c:pt idx="267">
                  <c:v>467</c:v>
                </c:pt>
                <c:pt idx="268">
                  <c:v>468</c:v>
                </c:pt>
                <c:pt idx="269">
                  <c:v>469</c:v>
                </c:pt>
                <c:pt idx="270">
                  <c:v>470</c:v>
                </c:pt>
                <c:pt idx="271">
                  <c:v>471</c:v>
                </c:pt>
                <c:pt idx="272">
                  <c:v>472</c:v>
                </c:pt>
                <c:pt idx="273">
                  <c:v>473</c:v>
                </c:pt>
                <c:pt idx="274">
                  <c:v>474</c:v>
                </c:pt>
                <c:pt idx="275">
                  <c:v>475</c:v>
                </c:pt>
                <c:pt idx="276">
                  <c:v>476</c:v>
                </c:pt>
                <c:pt idx="277">
                  <c:v>477</c:v>
                </c:pt>
                <c:pt idx="278">
                  <c:v>478</c:v>
                </c:pt>
                <c:pt idx="279">
                  <c:v>479</c:v>
                </c:pt>
                <c:pt idx="280">
                  <c:v>480</c:v>
                </c:pt>
                <c:pt idx="281">
                  <c:v>481</c:v>
                </c:pt>
                <c:pt idx="282">
                  <c:v>482</c:v>
                </c:pt>
                <c:pt idx="283">
                  <c:v>483</c:v>
                </c:pt>
                <c:pt idx="284">
                  <c:v>484</c:v>
                </c:pt>
                <c:pt idx="285">
                  <c:v>485</c:v>
                </c:pt>
                <c:pt idx="286">
                  <c:v>486</c:v>
                </c:pt>
                <c:pt idx="287">
                  <c:v>487</c:v>
                </c:pt>
                <c:pt idx="288">
                  <c:v>488</c:v>
                </c:pt>
                <c:pt idx="289">
                  <c:v>489</c:v>
                </c:pt>
                <c:pt idx="290">
                  <c:v>490</c:v>
                </c:pt>
                <c:pt idx="291">
                  <c:v>491</c:v>
                </c:pt>
                <c:pt idx="292">
                  <c:v>492</c:v>
                </c:pt>
                <c:pt idx="293">
                  <c:v>493</c:v>
                </c:pt>
                <c:pt idx="294">
                  <c:v>494</c:v>
                </c:pt>
                <c:pt idx="295">
                  <c:v>495</c:v>
                </c:pt>
                <c:pt idx="296">
                  <c:v>496</c:v>
                </c:pt>
                <c:pt idx="297">
                  <c:v>497</c:v>
                </c:pt>
                <c:pt idx="298">
                  <c:v>498</c:v>
                </c:pt>
                <c:pt idx="299">
                  <c:v>499</c:v>
                </c:pt>
                <c:pt idx="300">
                  <c:v>500</c:v>
                </c:pt>
                <c:pt idx="301">
                  <c:v>501</c:v>
                </c:pt>
                <c:pt idx="302">
                  <c:v>502</c:v>
                </c:pt>
                <c:pt idx="303">
                  <c:v>503</c:v>
                </c:pt>
                <c:pt idx="304">
                  <c:v>504</c:v>
                </c:pt>
                <c:pt idx="305">
                  <c:v>505</c:v>
                </c:pt>
                <c:pt idx="306">
                  <c:v>506</c:v>
                </c:pt>
                <c:pt idx="307">
                  <c:v>507</c:v>
                </c:pt>
                <c:pt idx="308">
                  <c:v>508</c:v>
                </c:pt>
                <c:pt idx="309">
                  <c:v>509</c:v>
                </c:pt>
                <c:pt idx="310">
                  <c:v>510</c:v>
                </c:pt>
                <c:pt idx="311">
                  <c:v>511</c:v>
                </c:pt>
                <c:pt idx="312">
                  <c:v>512</c:v>
                </c:pt>
                <c:pt idx="313">
                  <c:v>513</c:v>
                </c:pt>
                <c:pt idx="314">
                  <c:v>514</c:v>
                </c:pt>
                <c:pt idx="315">
                  <c:v>515</c:v>
                </c:pt>
                <c:pt idx="316">
                  <c:v>516</c:v>
                </c:pt>
                <c:pt idx="317">
                  <c:v>517</c:v>
                </c:pt>
                <c:pt idx="318">
                  <c:v>518</c:v>
                </c:pt>
                <c:pt idx="319">
                  <c:v>519</c:v>
                </c:pt>
                <c:pt idx="320">
                  <c:v>520</c:v>
                </c:pt>
                <c:pt idx="321">
                  <c:v>521</c:v>
                </c:pt>
                <c:pt idx="322">
                  <c:v>522</c:v>
                </c:pt>
                <c:pt idx="323">
                  <c:v>523</c:v>
                </c:pt>
                <c:pt idx="324">
                  <c:v>524</c:v>
                </c:pt>
                <c:pt idx="325">
                  <c:v>525</c:v>
                </c:pt>
                <c:pt idx="326">
                  <c:v>526</c:v>
                </c:pt>
                <c:pt idx="327">
                  <c:v>527</c:v>
                </c:pt>
                <c:pt idx="328">
                  <c:v>528</c:v>
                </c:pt>
                <c:pt idx="329">
                  <c:v>529</c:v>
                </c:pt>
                <c:pt idx="330">
                  <c:v>530</c:v>
                </c:pt>
                <c:pt idx="331">
                  <c:v>531</c:v>
                </c:pt>
                <c:pt idx="332">
                  <c:v>532</c:v>
                </c:pt>
                <c:pt idx="333">
                  <c:v>533</c:v>
                </c:pt>
                <c:pt idx="334">
                  <c:v>534</c:v>
                </c:pt>
                <c:pt idx="335">
                  <c:v>535</c:v>
                </c:pt>
                <c:pt idx="336">
                  <c:v>536</c:v>
                </c:pt>
                <c:pt idx="337">
                  <c:v>537</c:v>
                </c:pt>
                <c:pt idx="338">
                  <c:v>538</c:v>
                </c:pt>
                <c:pt idx="339">
                  <c:v>539</c:v>
                </c:pt>
                <c:pt idx="340">
                  <c:v>540</c:v>
                </c:pt>
                <c:pt idx="341">
                  <c:v>541</c:v>
                </c:pt>
                <c:pt idx="342">
                  <c:v>542</c:v>
                </c:pt>
                <c:pt idx="343">
                  <c:v>543</c:v>
                </c:pt>
                <c:pt idx="344">
                  <c:v>544</c:v>
                </c:pt>
                <c:pt idx="345">
                  <c:v>545</c:v>
                </c:pt>
                <c:pt idx="346">
                  <c:v>546</c:v>
                </c:pt>
                <c:pt idx="347">
                  <c:v>547</c:v>
                </c:pt>
                <c:pt idx="348">
                  <c:v>548</c:v>
                </c:pt>
                <c:pt idx="349">
                  <c:v>549</c:v>
                </c:pt>
                <c:pt idx="350">
                  <c:v>550</c:v>
                </c:pt>
                <c:pt idx="351">
                  <c:v>551</c:v>
                </c:pt>
                <c:pt idx="352">
                  <c:v>552</c:v>
                </c:pt>
                <c:pt idx="353">
                  <c:v>553</c:v>
                </c:pt>
                <c:pt idx="354">
                  <c:v>554</c:v>
                </c:pt>
                <c:pt idx="355">
                  <c:v>555</c:v>
                </c:pt>
                <c:pt idx="356">
                  <c:v>556</c:v>
                </c:pt>
                <c:pt idx="357">
                  <c:v>557</c:v>
                </c:pt>
                <c:pt idx="358">
                  <c:v>558</c:v>
                </c:pt>
                <c:pt idx="359">
                  <c:v>559</c:v>
                </c:pt>
                <c:pt idx="360">
                  <c:v>560</c:v>
                </c:pt>
                <c:pt idx="361">
                  <c:v>561</c:v>
                </c:pt>
                <c:pt idx="362">
                  <c:v>562</c:v>
                </c:pt>
                <c:pt idx="363">
                  <c:v>563</c:v>
                </c:pt>
                <c:pt idx="364">
                  <c:v>564</c:v>
                </c:pt>
                <c:pt idx="365">
                  <c:v>565</c:v>
                </c:pt>
                <c:pt idx="366">
                  <c:v>566</c:v>
                </c:pt>
                <c:pt idx="367">
                  <c:v>567</c:v>
                </c:pt>
                <c:pt idx="368">
                  <c:v>568</c:v>
                </c:pt>
                <c:pt idx="369">
                  <c:v>569</c:v>
                </c:pt>
                <c:pt idx="370">
                  <c:v>570</c:v>
                </c:pt>
                <c:pt idx="371">
                  <c:v>571</c:v>
                </c:pt>
                <c:pt idx="372">
                  <c:v>572</c:v>
                </c:pt>
                <c:pt idx="373">
                  <c:v>573</c:v>
                </c:pt>
                <c:pt idx="374">
                  <c:v>574</c:v>
                </c:pt>
                <c:pt idx="375">
                  <c:v>575</c:v>
                </c:pt>
                <c:pt idx="376">
                  <c:v>576</c:v>
                </c:pt>
                <c:pt idx="377">
                  <c:v>577</c:v>
                </c:pt>
                <c:pt idx="378">
                  <c:v>578</c:v>
                </c:pt>
                <c:pt idx="379">
                  <c:v>579</c:v>
                </c:pt>
                <c:pt idx="380">
                  <c:v>580</c:v>
                </c:pt>
                <c:pt idx="381">
                  <c:v>581</c:v>
                </c:pt>
                <c:pt idx="382">
                  <c:v>582</c:v>
                </c:pt>
                <c:pt idx="383">
                  <c:v>583</c:v>
                </c:pt>
                <c:pt idx="384">
                  <c:v>584</c:v>
                </c:pt>
                <c:pt idx="385">
                  <c:v>585</c:v>
                </c:pt>
                <c:pt idx="386">
                  <c:v>586</c:v>
                </c:pt>
                <c:pt idx="387">
                  <c:v>587</c:v>
                </c:pt>
                <c:pt idx="388">
                  <c:v>588</c:v>
                </c:pt>
                <c:pt idx="389">
                  <c:v>589</c:v>
                </c:pt>
                <c:pt idx="390">
                  <c:v>590</c:v>
                </c:pt>
                <c:pt idx="391">
                  <c:v>591</c:v>
                </c:pt>
                <c:pt idx="392">
                  <c:v>592</c:v>
                </c:pt>
                <c:pt idx="393">
                  <c:v>593</c:v>
                </c:pt>
                <c:pt idx="394">
                  <c:v>594</c:v>
                </c:pt>
                <c:pt idx="395">
                  <c:v>595</c:v>
                </c:pt>
                <c:pt idx="396">
                  <c:v>596</c:v>
                </c:pt>
                <c:pt idx="397">
                  <c:v>597</c:v>
                </c:pt>
                <c:pt idx="398">
                  <c:v>598</c:v>
                </c:pt>
                <c:pt idx="399">
                  <c:v>599</c:v>
                </c:pt>
                <c:pt idx="400">
                  <c:v>600</c:v>
                </c:pt>
                <c:pt idx="401">
                  <c:v>601</c:v>
                </c:pt>
                <c:pt idx="402">
                  <c:v>602</c:v>
                </c:pt>
                <c:pt idx="403">
                  <c:v>603</c:v>
                </c:pt>
                <c:pt idx="404">
                  <c:v>604</c:v>
                </c:pt>
                <c:pt idx="405">
                  <c:v>605</c:v>
                </c:pt>
                <c:pt idx="406">
                  <c:v>606</c:v>
                </c:pt>
                <c:pt idx="407">
                  <c:v>607</c:v>
                </c:pt>
                <c:pt idx="408">
                  <c:v>608</c:v>
                </c:pt>
                <c:pt idx="409">
                  <c:v>609</c:v>
                </c:pt>
                <c:pt idx="410">
                  <c:v>610</c:v>
                </c:pt>
                <c:pt idx="411">
                  <c:v>611</c:v>
                </c:pt>
                <c:pt idx="412">
                  <c:v>612</c:v>
                </c:pt>
                <c:pt idx="413">
                  <c:v>613</c:v>
                </c:pt>
                <c:pt idx="414">
                  <c:v>614</c:v>
                </c:pt>
                <c:pt idx="415">
                  <c:v>615</c:v>
                </c:pt>
                <c:pt idx="416">
                  <c:v>616</c:v>
                </c:pt>
                <c:pt idx="417">
                  <c:v>617</c:v>
                </c:pt>
                <c:pt idx="418">
                  <c:v>618</c:v>
                </c:pt>
                <c:pt idx="419">
                  <c:v>619</c:v>
                </c:pt>
                <c:pt idx="420">
                  <c:v>620</c:v>
                </c:pt>
                <c:pt idx="421">
                  <c:v>621</c:v>
                </c:pt>
                <c:pt idx="422">
                  <c:v>622</c:v>
                </c:pt>
                <c:pt idx="423">
                  <c:v>623</c:v>
                </c:pt>
                <c:pt idx="424">
                  <c:v>624</c:v>
                </c:pt>
                <c:pt idx="425">
                  <c:v>625</c:v>
                </c:pt>
                <c:pt idx="426">
                  <c:v>626</c:v>
                </c:pt>
                <c:pt idx="427">
                  <c:v>627</c:v>
                </c:pt>
                <c:pt idx="428">
                  <c:v>628</c:v>
                </c:pt>
                <c:pt idx="429">
                  <c:v>629</c:v>
                </c:pt>
                <c:pt idx="430">
                  <c:v>630</c:v>
                </c:pt>
                <c:pt idx="431">
                  <c:v>631</c:v>
                </c:pt>
                <c:pt idx="432">
                  <c:v>632</c:v>
                </c:pt>
                <c:pt idx="433">
                  <c:v>633</c:v>
                </c:pt>
                <c:pt idx="434">
                  <c:v>634</c:v>
                </c:pt>
                <c:pt idx="435">
                  <c:v>635</c:v>
                </c:pt>
                <c:pt idx="436">
                  <c:v>636</c:v>
                </c:pt>
                <c:pt idx="437">
                  <c:v>637</c:v>
                </c:pt>
                <c:pt idx="438">
                  <c:v>638</c:v>
                </c:pt>
                <c:pt idx="439">
                  <c:v>639</c:v>
                </c:pt>
                <c:pt idx="440">
                  <c:v>640</c:v>
                </c:pt>
                <c:pt idx="441">
                  <c:v>641</c:v>
                </c:pt>
                <c:pt idx="442">
                  <c:v>642</c:v>
                </c:pt>
                <c:pt idx="443">
                  <c:v>643</c:v>
                </c:pt>
                <c:pt idx="444">
                  <c:v>644</c:v>
                </c:pt>
                <c:pt idx="445">
                  <c:v>645</c:v>
                </c:pt>
                <c:pt idx="446">
                  <c:v>646</c:v>
                </c:pt>
                <c:pt idx="447">
                  <c:v>647</c:v>
                </c:pt>
                <c:pt idx="448">
                  <c:v>648</c:v>
                </c:pt>
                <c:pt idx="449">
                  <c:v>649</c:v>
                </c:pt>
                <c:pt idx="450">
                  <c:v>650</c:v>
                </c:pt>
                <c:pt idx="451">
                  <c:v>651</c:v>
                </c:pt>
                <c:pt idx="452">
                  <c:v>652</c:v>
                </c:pt>
                <c:pt idx="453">
                  <c:v>653</c:v>
                </c:pt>
                <c:pt idx="454">
                  <c:v>654</c:v>
                </c:pt>
                <c:pt idx="455">
                  <c:v>655</c:v>
                </c:pt>
                <c:pt idx="456">
                  <c:v>656</c:v>
                </c:pt>
                <c:pt idx="457">
                  <c:v>657</c:v>
                </c:pt>
                <c:pt idx="458">
                  <c:v>658</c:v>
                </c:pt>
                <c:pt idx="459">
                  <c:v>659</c:v>
                </c:pt>
                <c:pt idx="460">
                  <c:v>660</c:v>
                </c:pt>
                <c:pt idx="461">
                  <c:v>661</c:v>
                </c:pt>
                <c:pt idx="462">
                  <c:v>662</c:v>
                </c:pt>
                <c:pt idx="463">
                  <c:v>663</c:v>
                </c:pt>
                <c:pt idx="464">
                  <c:v>664</c:v>
                </c:pt>
                <c:pt idx="465">
                  <c:v>665</c:v>
                </c:pt>
                <c:pt idx="466">
                  <c:v>666</c:v>
                </c:pt>
                <c:pt idx="467">
                  <c:v>667</c:v>
                </c:pt>
                <c:pt idx="468">
                  <c:v>668</c:v>
                </c:pt>
                <c:pt idx="469">
                  <c:v>669</c:v>
                </c:pt>
                <c:pt idx="470">
                  <c:v>670</c:v>
                </c:pt>
                <c:pt idx="471">
                  <c:v>671</c:v>
                </c:pt>
                <c:pt idx="472">
                  <c:v>672</c:v>
                </c:pt>
                <c:pt idx="473">
                  <c:v>673</c:v>
                </c:pt>
                <c:pt idx="474">
                  <c:v>674</c:v>
                </c:pt>
                <c:pt idx="475">
                  <c:v>675</c:v>
                </c:pt>
                <c:pt idx="476">
                  <c:v>676</c:v>
                </c:pt>
                <c:pt idx="477">
                  <c:v>677</c:v>
                </c:pt>
                <c:pt idx="478">
                  <c:v>678</c:v>
                </c:pt>
                <c:pt idx="479">
                  <c:v>679</c:v>
                </c:pt>
                <c:pt idx="480">
                  <c:v>680</c:v>
                </c:pt>
                <c:pt idx="481">
                  <c:v>681</c:v>
                </c:pt>
                <c:pt idx="482">
                  <c:v>682</c:v>
                </c:pt>
                <c:pt idx="483">
                  <c:v>683</c:v>
                </c:pt>
                <c:pt idx="484">
                  <c:v>684</c:v>
                </c:pt>
                <c:pt idx="485">
                  <c:v>685</c:v>
                </c:pt>
                <c:pt idx="486">
                  <c:v>686</c:v>
                </c:pt>
                <c:pt idx="487">
                  <c:v>687</c:v>
                </c:pt>
                <c:pt idx="488">
                  <c:v>688</c:v>
                </c:pt>
                <c:pt idx="489">
                  <c:v>689</c:v>
                </c:pt>
                <c:pt idx="490">
                  <c:v>690</c:v>
                </c:pt>
                <c:pt idx="491">
                  <c:v>691</c:v>
                </c:pt>
                <c:pt idx="492">
                  <c:v>692</c:v>
                </c:pt>
                <c:pt idx="493">
                  <c:v>693</c:v>
                </c:pt>
                <c:pt idx="494">
                  <c:v>694</c:v>
                </c:pt>
                <c:pt idx="495">
                  <c:v>695</c:v>
                </c:pt>
                <c:pt idx="496">
                  <c:v>696</c:v>
                </c:pt>
                <c:pt idx="497">
                  <c:v>697</c:v>
                </c:pt>
                <c:pt idx="498">
                  <c:v>698</c:v>
                </c:pt>
                <c:pt idx="499">
                  <c:v>699</c:v>
                </c:pt>
                <c:pt idx="500">
                  <c:v>700</c:v>
                </c:pt>
                <c:pt idx="501">
                  <c:v>701</c:v>
                </c:pt>
                <c:pt idx="502">
                  <c:v>702</c:v>
                </c:pt>
                <c:pt idx="503">
                  <c:v>703</c:v>
                </c:pt>
                <c:pt idx="504">
                  <c:v>704</c:v>
                </c:pt>
                <c:pt idx="505">
                  <c:v>705</c:v>
                </c:pt>
                <c:pt idx="506">
                  <c:v>706</c:v>
                </c:pt>
                <c:pt idx="507">
                  <c:v>707</c:v>
                </c:pt>
                <c:pt idx="508">
                  <c:v>708</c:v>
                </c:pt>
                <c:pt idx="509">
                  <c:v>709</c:v>
                </c:pt>
                <c:pt idx="510">
                  <c:v>710</c:v>
                </c:pt>
                <c:pt idx="511">
                  <c:v>711</c:v>
                </c:pt>
                <c:pt idx="512">
                  <c:v>712</c:v>
                </c:pt>
                <c:pt idx="513">
                  <c:v>713</c:v>
                </c:pt>
                <c:pt idx="514">
                  <c:v>714</c:v>
                </c:pt>
                <c:pt idx="515">
                  <c:v>715</c:v>
                </c:pt>
                <c:pt idx="516">
                  <c:v>716</c:v>
                </c:pt>
                <c:pt idx="517">
                  <c:v>717</c:v>
                </c:pt>
                <c:pt idx="518">
                  <c:v>718</c:v>
                </c:pt>
                <c:pt idx="519">
                  <c:v>719</c:v>
                </c:pt>
                <c:pt idx="520">
                  <c:v>720</c:v>
                </c:pt>
                <c:pt idx="521">
                  <c:v>721</c:v>
                </c:pt>
                <c:pt idx="522">
                  <c:v>722</c:v>
                </c:pt>
                <c:pt idx="523">
                  <c:v>723</c:v>
                </c:pt>
                <c:pt idx="524">
                  <c:v>724</c:v>
                </c:pt>
                <c:pt idx="525">
                  <c:v>725</c:v>
                </c:pt>
                <c:pt idx="526">
                  <c:v>726</c:v>
                </c:pt>
                <c:pt idx="527">
                  <c:v>727</c:v>
                </c:pt>
                <c:pt idx="528">
                  <c:v>728</c:v>
                </c:pt>
                <c:pt idx="529">
                  <c:v>729</c:v>
                </c:pt>
                <c:pt idx="530">
                  <c:v>730</c:v>
                </c:pt>
                <c:pt idx="531">
                  <c:v>731</c:v>
                </c:pt>
                <c:pt idx="532">
                  <c:v>732</c:v>
                </c:pt>
                <c:pt idx="533">
                  <c:v>733</c:v>
                </c:pt>
                <c:pt idx="534">
                  <c:v>734</c:v>
                </c:pt>
                <c:pt idx="535">
                  <c:v>735</c:v>
                </c:pt>
                <c:pt idx="536">
                  <c:v>736</c:v>
                </c:pt>
                <c:pt idx="537">
                  <c:v>737</c:v>
                </c:pt>
                <c:pt idx="538">
                  <c:v>738</c:v>
                </c:pt>
                <c:pt idx="539">
                  <c:v>739</c:v>
                </c:pt>
                <c:pt idx="540">
                  <c:v>740</c:v>
                </c:pt>
                <c:pt idx="541">
                  <c:v>741</c:v>
                </c:pt>
                <c:pt idx="542">
                  <c:v>742</c:v>
                </c:pt>
                <c:pt idx="543">
                  <c:v>743</c:v>
                </c:pt>
                <c:pt idx="544">
                  <c:v>744</c:v>
                </c:pt>
                <c:pt idx="545">
                  <c:v>745</c:v>
                </c:pt>
                <c:pt idx="546">
                  <c:v>746</c:v>
                </c:pt>
                <c:pt idx="547">
                  <c:v>747</c:v>
                </c:pt>
                <c:pt idx="548">
                  <c:v>748</c:v>
                </c:pt>
                <c:pt idx="549">
                  <c:v>749</c:v>
                </c:pt>
                <c:pt idx="550">
                  <c:v>750</c:v>
                </c:pt>
                <c:pt idx="551">
                  <c:v>751</c:v>
                </c:pt>
                <c:pt idx="552">
                  <c:v>752</c:v>
                </c:pt>
                <c:pt idx="553">
                  <c:v>753</c:v>
                </c:pt>
                <c:pt idx="554">
                  <c:v>754</c:v>
                </c:pt>
                <c:pt idx="555">
                  <c:v>755</c:v>
                </c:pt>
                <c:pt idx="556">
                  <c:v>756</c:v>
                </c:pt>
                <c:pt idx="557">
                  <c:v>757</c:v>
                </c:pt>
                <c:pt idx="558">
                  <c:v>758</c:v>
                </c:pt>
                <c:pt idx="559">
                  <c:v>759</c:v>
                </c:pt>
                <c:pt idx="560">
                  <c:v>760</c:v>
                </c:pt>
                <c:pt idx="561">
                  <c:v>761</c:v>
                </c:pt>
                <c:pt idx="562">
                  <c:v>762</c:v>
                </c:pt>
                <c:pt idx="563">
                  <c:v>763</c:v>
                </c:pt>
                <c:pt idx="564">
                  <c:v>764</c:v>
                </c:pt>
                <c:pt idx="565">
                  <c:v>765</c:v>
                </c:pt>
                <c:pt idx="566">
                  <c:v>766</c:v>
                </c:pt>
                <c:pt idx="567">
                  <c:v>767</c:v>
                </c:pt>
                <c:pt idx="568">
                  <c:v>768</c:v>
                </c:pt>
                <c:pt idx="569">
                  <c:v>769</c:v>
                </c:pt>
                <c:pt idx="570">
                  <c:v>770</c:v>
                </c:pt>
                <c:pt idx="571">
                  <c:v>771</c:v>
                </c:pt>
                <c:pt idx="572">
                  <c:v>772</c:v>
                </c:pt>
                <c:pt idx="573">
                  <c:v>773</c:v>
                </c:pt>
                <c:pt idx="574">
                  <c:v>774</c:v>
                </c:pt>
                <c:pt idx="575">
                  <c:v>775</c:v>
                </c:pt>
                <c:pt idx="576">
                  <c:v>776</c:v>
                </c:pt>
                <c:pt idx="577">
                  <c:v>777</c:v>
                </c:pt>
                <c:pt idx="578">
                  <c:v>778</c:v>
                </c:pt>
                <c:pt idx="579">
                  <c:v>779</c:v>
                </c:pt>
                <c:pt idx="580">
                  <c:v>780</c:v>
                </c:pt>
                <c:pt idx="581">
                  <c:v>781</c:v>
                </c:pt>
                <c:pt idx="582">
                  <c:v>782</c:v>
                </c:pt>
                <c:pt idx="583">
                  <c:v>783</c:v>
                </c:pt>
                <c:pt idx="584">
                  <c:v>784</c:v>
                </c:pt>
                <c:pt idx="585">
                  <c:v>785</c:v>
                </c:pt>
                <c:pt idx="586">
                  <c:v>786</c:v>
                </c:pt>
                <c:pt idx="587">
                  <c:v>787</c:v>
                </c:pt>
                <c:pt idx="588">
                  <c:v>788</c:v>
                </c:pt>
                <c:pt idx="589">
                  <c:v>789</c:v>
                </c:pt>
                <c:pt idx="590">
                  <c:v>790</c:v>
                </c:pt>
                <c:pt idx="591">
                  <c:v>791</c:v>
                </c:pt>
                <c:pt idx="592">
                  <c:v>792</c:v>
                </c:pt>
                <c:pt idx="593">
                  <c:v>793</c:v>
                </c:pt>
                <c:pt idx="594">
                  <c:v>794</c:v>
                </c:pt>
                <c:pt idx="595">
                  <c:v>795</c:v>
                </c:pt>
                <c:pt idx="596">
                  <c:v>796</c:v>
                </c:pt>
                <c:pt idx="597">
                  <c:v>797</c:v>
                </c:pt>
                <c:pt idx="598">
                  <c:v>798</c:v>
                </c:pt>
                <c:pt idx="599">
                  <c:v>799</c:v>
                </c:pt>
                <c:pt idx="600">
                  <c:v>800</c:v>
                </c:pt>
                <c:pt idx="601">
                  <c:v>801</c:v>
                </c:pt>
                <c:pt idx="602">
                  <c:v>802</c:v>
                </c:pt>
                <c:pt idx="603">
                  <c:v>803</c:v>
                </c:pt>
                <c:pt idx="604">
                  <c:v>804</c:v>
                </c:pt>
                <c:pt idx="605">
                  <c:v>805</c:v>
                </c:pt>
                <c:pt idx="606">
                  <c:v>806</c:v>
                </c:pt>
                <c:pt idx="607">
                  <c:v>807</c:v>
                </c:pt>
                <c:pt idx="608">
                  <c:v>808</c:v>
                </c:pt>
                <c:pt idx="609">
                  <c:v>809</c:v>
                </c:pt>
                <c:pt idx="610">
                  <c:v>810</c:v>
                </c:pt>
                <c:pt idx="611">
                  <c:v>811</c:v>
                </c:pt>
                <c:pt idx="612">
                  <c:v>812</c:v>
                </c:pt>
                <c:pt idx="613">
                  <c:v>813</c:v>
                </c:pt>
                <c:pt idx="614">
                  <c:v>814</c:v>
                </c:pt>
                <c:pt idx="615">
                  <c:v>815</c:v>
                </c:pt>
                <c:pt idx="616">
                  <c:v>816</c:v>
                </c:pt>
                <c:pt idx="617">
                  <c:v>817</c:v>
                </c:pt>
                <c:pt idx="618">
                  <c:v>818</c:v>
                </c:pt>
                <c:pt idx="619">
                  <c:v>819</c:v>
                </c:pt>
                <c:pt idx="620">
                  <c:v>820</c:v>
                </c:pt>
                <c:pt idx="621">
                  <c:v>821</c:v>
                </c:pt>
                <c:pt idx="622">
                  <c:v>822</c:v>
                </c:pt>
                <c:pt idx="623">
                  <c:v>823</c:v>
                </c:pt>
                <c:pt idx="624">
                  <c:v>824</c:v>
                </c:pt>
                <c:pt idx="625">
                  <c:v>825</c:v>
                </c:pt>
                <c:pt idx="626">
                  <c:v>826</c:v>
                </c:pt>
                <c:pt idx="627">
                  <c:v>827</c:v>
                </c:pt>
                <c:pt idx="628">
                  <c:v>828</c:v>
                </c:pt>
                <c:pt idx="629">
                  <c:v>829</c:v>
                </c:pt>
                <c:pt idx="630">
                  <c:v>830</c:v>
                </c:pt>
                <c:pt idx="631">
                  <c:v>831</c:v>
                </c:pt>
                <c:pt idx="632">
                  <c:v>832</c:v>
                </c:pt>
                <c:pt idx="633">
                  <c:v>833</c:v>
                </c:pt>
                <c:pt idx="634">
                  <c:v>834</c:v>
                </c:pt>
                <c:pt idx="635">
                  <c:v>835</c:v>
                </c:pt>
                <c:pt idx="636">
                  <c:v>836</c:v>
                </c:pt>
                <c:pt idx="637">
                  <c:v>837</c:v>
                </c:pt>
                <c:pt idx="638">
                  <c:v>838</c:v>
                </c:pt>
                <c:pt idx="639">
                  <c:v>839</c:v>
                </c:pt>
                <c:pt idx="640">
                  <c:v>840</c:v>
                </c:pt>
                <c:pt idx="641">
                  <c:v>841</c:v>
                </c:pt>
                <c:pt idx="642">
                  <c:v>842</c:v>
                </c:pt>
                <c:pt idx="643">
                  <c:v>843</c:v>
                </c:pt>
                <c:pt idx="644">
                  <c:v>844</c:v>
                </c:pt>
                <c:pt idx="645">
                  <c:v>845</c:v>
                </c:pt>
                <c:pt idx="646">
                  <c:v>846</c:v>
                </c:pt>
                <c:pt idx="647">
                  <c:v>847</c:v>
                </c:pt>
                <c:pt idx="648">
                  <c:v>848</c:v>
                </c:pt>
                <c:pt idx="649">
                  <c:v>849</c:v>
                </c:pt>
                <c:pt idx="650">
                  <c:v>850</c:v>
                </c:pt>
                <c:pt idx="651">
                  <c:v>851</c:v>
                </c:pt>
                <c:pt idx="652">
                  <c:v>852</c:v>
                </c:pt>
                <c:pt idx="653">
                  <c:v>853</c:v>
                </c:pt>
                <c:pt idx="654">
                  <c:v>854</c:v>
                </c:pt>
                <c:pt idx="655">
                  <c:v>855</c:v>
                </c:pt>
                <c:pt idx="656">
                  <c:v>856</c:v>
                </c:pt>
                <c:pt idx="657">
                  <c:v>857</c:v>
                </c:pt>
                <c:pt idx="658">
                  <c:v>858</c:v>
                </c:pt>
                <c:pt idx="659">
                  <c:v>859</c:v>
                </c:pt>
                <c:pt idx="660">
                  <c:v>860</c:v>
                </c:pt>
                <c:pt idx="661">
                  <c:v>861</c:v>
                </c:pt>
                <c:pt idx="662">
                  <c:v>862</c:v>
                </c:pt>
                <c:pt idx="663">
                  <c:v>863</c:v>
                </c:pt>
                <c:pt idx="664">
                  <c:v>864</c:v>
                </c:pt>
                <c:pt idx="665">
                  <c:v>865</c:v>
                </c:pt>
                <c:pt idx="666">
                  <c:v>866</c:v>
                </c:pt>
                <c:pt idx="667">
                  <c:v>867</c:v>
                </c:pt>
                <c:pt idx="668">
                  <c:v>868</c:v>
                </c:pt>
                <c:pt idx="669">
                  <c:v>869</c:v>
                </c:pt>
                <c:pt idx="670">
                  <c:v>870</c:v>
                </c:pt>
                <c:pt idx="671">
                  <c:v>871</c:v>
                </c:pt>
                <c:pt idx="672">
                  <c:v>872</c:v>
                </c:pt>
                <c:pt idx="673">
                  <c:v>873</c:v>
                </c:pt>
                <c:pt idx="674">
                  <c:v>874</c:v>
                </c:pt>
                <c:pt idx="675">
                  <c:v>875</c:v>
                </c:pt>
                <c:pt idx="676">
                  <c:v>876</c:v>
                </c:pt>
                <c:pt idx="677">
                  <c:v>877</c:v>
                </c:pt>
                <c:pt idx="678">
                  <c:v>878</c:v>
                </c:pt>
                <c:pt idx="679">
                  <c:v>879</c:v>
                </c:pt>
                <c:pt idx="680">
                  <c:v>880</c:v>
                </c:pt>
                <c:pt idx="681">
                  <c:v>881</c:v>
                </c:pt>
                <c:pt idx="682">
                  <c:v>882</c:v>
                </c:pt>
                <c:pt idx="683">
                  <c:v>883</c:v>
                </c:pt>
                <c:pt idx="684">
                  <c:v>884</c:v>
                </c:pt>
                <c:pt idx="685">
                  <c:v>885</c:v>
                </c:pt>
                <c:pt idx="686">
                  <c:v>886</c:v>
                </c:pt>
                <c:pt idx="687">
                  <c:v>887</c:v>
                </c:pt>
                <c:pt idx="688">
                  <c:v>888</c:v>
                </c:pt>
                <c:pt idx="689">
                  <c:v>889</c:v>
                </c:pt>
                <c:pt idx="690">
                  <c:v>890</c:v>
                </c:pt>
                <c:pt idx="691">
                  <c:v>891</c:v>
                </c:pt>
                <c:pt idx="692">
                  <c:v>892</c:v>
                </c:pt>
                <c:pt idx="693">
                  <c:v>893</c:v>
                </c:pt>
                <c:pt idx="694">
                  <c:v>894</c:v>
                </c:pt>
                <c:pt idx="695">
                  <c:v>895</c:v>
                </c:pt>
                <c:pt idx="696">
                  <c:v>896</c:v>
                </c:pt>
                <c:pt idx="697">
                  <c:v>897</c:v>
                </c:pt>
                <c:pt idx="698">
                  <c:v>898</c:v>
                </c:pt>
                <c:pt idx="699">
                  <c:v>899</c:v>
                </c:pt>
                <c:pt idx="700">
                  <c:v>900</c:v>
                </c:pt>
              </c:numCache>
            </c:numRef>
          </c:xVal>
          <c:yVal>
            <c:numRef>
              <c:f>Values!$F$39:$F$739</c:f>
              <c:numCache>
                <c:formatCode>0.000</c:formatCode>
                <c:ptCount val="701"/>
                <c:pt idx="0">
                  <c:v>3.0179999999999998</c:v>
                </c:pt>
                <c:pt idx="1">
                  <c:v>4.1630000000000003</c:v>
                </c:pt>
                <c:pt idx="2">
                  <c:v>3.7280000000000002</c:v>
                </c:pt>
                <c:pt idx="3">
                  <c:v>3.286</c:v>
                </c:pt>
                <c:pt idx="4">
                  <c:v>2.8559999999999999</c:v>
                </c:pt>
                <c:pt idx="5">
                  <c:v>2.452</c:v>
                </c:pt>
                <c:pt idx="6">
                  <c:v>2.0910000000000002</c:v>
                </c:pt>
                <c:pt idx="7">
                  <c:v>1.7749999999999999</c:v>
                </c:pt>
                <c:pt idx="8">
                  <c:v>1.504</c:v>
                </c:pt>
                <c:pt idx="9">
                  <c:v>1.276</c:v>
                </c:pt>
                <c:pt idx="10">
                  <c:v>1.0860000000000001</c:v>
                </c:pt>
                <c:pt idx="11">
                  <c:v>0.92600000000000005</c:v>
                </c:pt>
                <c:pt idx="12">
                  <c:v>0.79500000000000004</c:v>
                </c:pt>
                <c:pt idx="13">
                  <c:v>0.68799999999999994</c:v>
                </c:pt>
                <c:pt idx="14">
                  <c:v>0.59899999999999998</c:v>
                </c:pt>
                <c:pt idx="15">
                  <c:v>0.52700000000000002</c:v>
                </c:pt>
                <c:pt idx="16">
                  <c:v>0.46700000000000003</c:v>
                </c:pt>
                <c:pt idx="17">
                  <c:v>0.41599999999999998</c:v>
                </c:pt>
                <c:pt idx="18">
                  <c:v>0.373</c:v>
                </c:pt>
                <c:pt idx="19">
                  <c:v>0.33600000000000002</c:v>
                </c:pt>
                <c:pt idx="20">
                  <c:v>0.30399999999999999</c:v>
                </c:pt>
                <c:pt idx="21">
                  <c:v>0.27500000000000002</c:v>
                </c:pt>
                <c:pt idx="22">
                  <c:v>0.248</c:v>
                </c:pt>
                <c:pt idx="23">
                  <c:v>0.22500000000000001</c:v>
                </c:pt>
                <c:pt idx="24">
                  <c:v>0.20399999999999999</c:v>
                </c:pt>
                <c:pt idx="25">
                  <c:v>0.184</c:v>
                </c:pt>
                <c:pt idx="26">
                  <c:v>0.16700000000000001</c:v>
                </c:pt>
                <c:pt idx="27">
                  <c:v>0.151</c:v>
                </c:pt>
                <c:pt idx="28">
                  <c:v>0.13700000000000001</c:v>
                </c:pt>
                <c:pt idx="29">
                  <c:v>0.124</c:v>
                </c:pt>
                <c:pt idx="30">
                  <c:v>0.113</c:v>
                </c:pt>
                <c:pt idx="31">
                  <c:v>0.10299999999999999</c:v>
                </c:pt>
                <c:pt idx="32">
                  <c:v>9.4E-2</c:v>
                </c:pt>
                <c:pt idx="33">
                  <c:v>8.5000000000000006E-2</c:v>
                </c:pt>
                <c:pt idx="34">
                  <c:v>7.8E-2</c:v>
                </c:pt>
                <c:pt idx="35">
                  <c:v>7.1999999999999995E-2</c:v>
                </c:pt>
                <c:pt idx="36">
                  <c:v>6.6000000000000003E-2</c:v>
                </c:pt>
                <c:pt idx="37">
                  <c:v>6.0999999999999999E-2</c:v>
                </c:pt>
                <c:pt idx="38">
                  <c:v>5.6000000000000001E-2</c:v>
                </c:pt>
                <c:pt idx="39">
                  <c:v>5.1999999999999998E-2</c:v>
                </c:pt>
                <c:pt idx="40">
                  <c:v>4.8000000000000001E-2</c:v>
                </c:pt>
                <c:pt idx="41">
                  <c:v>4.4999999999999998E-2</c:v>
                </c:pt>
                <c:pt idx="42">
                  <c:v>4.2999999999999997E-2</c:v>
                </c:pt>
                <c:pt idx="43">
                  <c:v>4.1000000000000002E-2</c:v>
                </c:pt>
                <c:pt idx="44">
                  <c:v>3.9E-2</c:v>
                </c:pt>
                <c:pt idx="45">
                  <c:v>3.7999999999999999E-2</c:v>
                </c:pt>
                <c:pt idx="46">
                  <c:v>3.5999999999999997E-2</c:v>
                </c:pt>
                <c:pt idx="47">
                  <c:v>3.5000000000000003E-2</c:v>
                </c:pt>
                <c:pt idx="48">
                  <c:v>3.4000000000000002E-2</c:v>
                </c:pt>
                <c:pt idx="49">
                  <c:v>3.3000000000000002E-2</c:v>
                </c:pt>
                <c:pt idx="50">
                  <c:v>3.3000000000000002E-2</c:v>
                </c:pt>
                <c:pt idx="51">
                  <c:v>3.3000000000000002E-2</c:v>
                </c:pt>
                <c:pt idx="52">
                  <c:v>3.3000000000000002E-2</c:v>
                </c:pt>
                <c:pt idx="53">
                  <c:v>3.3000000000000002E-2</c:v>
                </c:pt>
                <c:pt idx="54">
                  <c:v>3.2000000000000001E-2</c:v>
                </c:pt>
                <c:pt idx="55">
                  <c:v>3.2000000000000001E-2</c:v>
                </c:pt>
                <c:pt idx="56">
                  <c:v>3.2000000000000001E-2</c:v>
                </c:pt>
                <c:pt idx="57">
                  <c:v>3.2000000000000001E-2</c:v>
                </c:pt>
                <c:pt idx="58">
                  <c:v>3.2000000000000001E-2</c:v>
                </c:pt>
                <c:pt idx="59">
                  <c:v>3.1E-2</c:v>
                </c:pt>
                <c:pt idx="60">
                  <c:v>3.1E-2</c:v>
                </c:pt>
                <c:pt idx="61">
                  <c:v>0.03</c:v>
                </c:pt>
                <c:pt idx="62">
                  <c:v>0.03</c:v>
                </c:pt>
                <c:pt idx="63">
                  <c:v>2.9000000000000001E-2</c:v>
                </c:pt>
                <c:pt idx="64">
                  <c:v>2.8000000000000001E-2</c:v>
                </c:pt>
                <c:pt idx="65">
                  <c:v>2.8000000000000001E-2</c:v>
                </c:pt>
                <c:pt idx="66">
                  <c:v>2.7E-2</c:v>
                </c:pt>
                <c:pt idx="67">
                  <c:v>2.5999999999999999E-2</c:v>
                </c:pt>
                <c:pt idx="68">
                  <c:v>2.5000000000000001E-2</c:v>
                </c:pt>
                <c:pt idx="69">
                  <c:v>2.4E-2</c:v>
                </c:pt>
                <c:pt idx="70">
                  <c:v>2.3E-2</c:v>
                </c:pt>
                <c:pt idx="71">
                  <c:v>2.1000000000000001E-2</c:v>
                </c:pt>
                <c:pt idx="72">
                  <c:v>0.02</c:v>
                </c:pt>
                <c:pt idx="73">
                  <c:v>1.9E-2</c:v>
                </c:pt>
                <c:pt idx="74">
                  <c:v>1.7999999999999999E-2</c:v>
                </c:pt>
                <c:pt idx="75">
                  <c:v>1.7000000000000001E-2</c:v>
                </c:pt>
                <c:pt idx="76">
                  <c:v>1.7000000000000001E-2</c:v>
                </c:pt>
                <c:pt idx="77">
                  <c:v>1.6E-2</c:v>
                </c:pt>
                <c:pt idx="78">
                  <c:v>1.4999999999999999E-2</c:v>
                </c:pt>
                <c:pt idx="79">
                  <c:v>1.4E-2</c:v>
                </c:pt>
                <c:pt idx="80">
                  <c:v>1.4E-2</c:v>
                </c:pt>
                <c:pt idx="81">
                  <c:v>1.2999999999999999E-2</c:v>
                </c:pt>
                <c:pt idx="82">
                  <c:v>1.2999999999999999E-2</c:v>
                </c:pt>
                <c:pt idx="83">
                  <c:v>1.2E-2</c:v>
                </c:pt>
                <c:pt idx="84">
                  <c:v>1.2E-2</c:v>
                </c:pt>
                <c:pt idx="85">
                  <c:v>1.0999999999999999E-2</c:v>
                </c:pt>
                <c:pt idx="86">
                  <c:v>1.0999999999999999E-2</c:v>
                </c:pt>
                <c:pt idx="87">
                  <c:v>1.0999999999999999E-2</c:v>
                </c:pt>
                <c:pt idx="88">
                  <c:v>1.0999999999999999E-2</c:v>
                </c:pt>
                <c:pt idx="89">
                  <c:v>1.0999999999999999E-2</c:v>
                </c:pt>
                <c:pt idx="90">
                  <c:v>0.01</c:v>
                </c:pt>
                <c:pt idx="91">
                  <c:v>0.01</c:v>
                </c:pt>
                <c:pt idx="92">
                  <c:v>0.01</c:v>
                </c:pt>
                <c:pt idx="93">
                  <c:v>0.01</c:v>
                </c:pt>
                <c:pt idx="94">
                  <c:v>8.9999999999999993E-3</c:v>
                </c:pt>
                <c:pt idx="95">
                  <c:v>8.9999999999999993E-3</c:v>
                </c:pt>
                <c:pt idx="96">
                  <c:v>8.9999999999999993E-3</c:v>
                </c:pt>
                <c:pt idx="97">
                  <c:v>8.9999999999999993E-3</c:v>
                </c:pt>
                <c:pt idx="98">
                  <c:v>8.9999999999999993E-3</c:v>
                </c:pt>
                <c:pt idx="99">
                  <c:v>8.0000000000000002E-3</c:v>
                </c:pt>
                <c:pt idx="100">
                  <c:v>8.0000000000000002E-3</c:v>
                </c:pt>
                <c:pt idx="101">
                  <c:v>7.0000000000000001E-3</c:v>
                </c:pt>
                <c:pt idx="102">
                  <c:v>7.0000000000000001E-3</c:v>
                </c:pt>
                <c:pt idx="103">
                  <c:v>7.0000000000000001E-3</c:v>
                </c:pt>
                <c:pt idx="104">
                  <c:v>7.0000000000000001E-3</c:v>
                </c:pt>
                <c:pt idx="105">
                  <c:v>6.0000000000000001E-3</c:v>
                </c:pt>
                <c:pt idx="106">
                  <c:v>6.0000000000000001E-3</c:v>
                </c:pt>
                <c:pt idx="107">
                  <c:v>6.0000000000000001E-3</c:v>
                </c:pt>
                <c:pt idx="108">
                  <c:v>5.0000000000000001E-3</c:v>
                </c:pt>
                <c:pt idx="109">
                  <c:v>5.0000000000000001E-3</c:v>
                </c:pt>
                <c:pt idx="110">
                  <c:v>4.0000000000000001E-3</c:v>
                </c:pt>
                <c:pt idx="111">
                  <c:v>4.0000000000000001E-3</c:v>
                </c:pt>
                <c:pt idx="112">
                  <c:v>4.0000000000000001E-3</c:v>
                </c:pt>
                <c:pt idx="113">
                  <c:v>3.0000000000000001E-3</c:v>
                </c:pt>
                <c:pt idx="114">
                  <c:v>3.0000000000000001E-3</c:v>
                </c:pt>
                <c:pt idx="115">
                  <c:v>3.0000000000000001E-3</c:v>
                </c:pt>
                <c:pt idx="116">
                  <c:v>3.0000000000000001E-3</c:v>
                </c:pt>
                <c:pt idx="117">
                  <c:v>3.0000000000000001E-3</c:v>
                </c:pt>
                <c:pt idx="118">
                  <c:v>3.0000000000000001E-3</c:v>
                </c:pt>
                <c:pt idx="119">
                  <c:v>2E-3</c:v>
                </c:pt>
                <c:pt idx="120">
                  <c:v>2E-3</c:v>
                </c:pt>
                <c:pt idx="121">
                  <c:v>3.0000000000000001E-3</c:v>
                </c:pt>
                <c:pt idx="122">
                  <c:v>2E-3</c:v>
                </c:pt>
                <c:pt idx="123">
                  <c:v>2E-3</c:v>
                </c:pt>
                <c:pt idx="124">
                  <c:v>2E-3</c:v>
                </c:pt>
                <c:pt idx="125">
                  <c:v>2E-3</c:v>
                </c:pt>
                <c:pt idx="126">
                  <c:v>2E-3</c:v>
                </c:pt>
                <c:pt idx="127">
                  <c:v>3.0000000000000001E-3</c:v>
                </c:pt>
                <c:pt idx="128">
                  <c:v>2E-3</c:v>
                </c:pt>
                <c:pt idx="129">
                  <c:v>2E-3</c:v>
                </c:pt>
                <c:pt idx="130">
                  <c:v>2E-3</c:v>
                </c:pt>
                <c:pt idx="131">
                  <c:v>1E-3</c:v>
                </c:pt>
                <c:pt idx="132">
                  <c:v>1E-3</c:v>
                </c:pt>
                <c:pt idx="133">
                  <c:v>1E-3</c:v>
                </c:pt>
                <c:pt idx="134">
                  <c:v>1E-3</c:v>
                </c:pt>
                <c:pt idx="135">
                  <c:v>1E-3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-1E-3</c:v>
                </c:pt>
                <c:pt idx="142">
                  <c:v>-1E-3</c:v>
                </c:pt>
                <c:pt idx="143">
                  <c:v>-1E-3</c:v>
                </c:pt>
                <c:pt idx="144">
                  <c:v>-1E-3</c:v>
                </c:pt>
                <c:pt idx="145">
                  <c:v>-2E-3</c:v>
                </c:pt>
                <c:pt idx="146">
                  <c:v>-1E-3</c:v>
                </c:pt>
                <c:pt idx="147">
                  <c:v>-2E-3</c:v>
                </c:pt>
                <c:pt idx="148">
                  <c:v>-2E-3</c:v>
                </c:pt>
                <c:pt idx="149">
                  <c:v>-2E-3</c:v>
                </c:pt>
                <c:pt idx="150">
                  <c:v>-2E-3</c:v>
                </c:pt>
                <c:pt idx="151">
                  <c:v>-2E-3</c:v>
                </c:pt>
                <c:pt idx="152">
                  <c:v>-1E-3</c:v>
                </c:pt>
                <c:pt idx="153">
                  <c:v>-1E-3</c:v>
                </c:pt>
                <c:pt idx="154">
                  <c:v>0</c:v>
                </c:pt>
                <c:pt idx="155">
                  <c:v>0</c:v>
                </c:pt>
                <c:pt idx="156">
                  <c:v>1E-3</c:v>
                </c:pt>
                <c:pt idx="157">
                  <c:v>1E-3</c:v>
                </c:pt>
                <c:pt idx="158">
                  <c:v>1E-3</c:v>
                </c:pt>
                <c:pt idx="159">
                  <c:v>1E-3</c:v>
                </c:pt>
                <c:pt idx="160">
                  <c:v>2E-3</c:v>
                </c:pt>
                <c:pt idx="161">
                  <c:v>2E-3</c:v>
                </c:pt>
                <c:pt idx="162">
                  <c:v>2E-3</c:v>
                </c:pt>
                <c:pt idx="163">
                  <c:v>2E-3</c:v>
                </c:pt>
                <c:pt idx="164">
                  <c:v>3.0000000000000001E-3</c:v>
                </c:pt>
                <c:pt idx="165">
                  <c:v>3.0000000000000001E-3</c:v>
                </c:pt>
                <c:pt idx="166">
                  <c:v>3.0000000000000001E-3</c:v>
                </c:pt>
                <c:pt idx="167">
                  <c:v>3.0000000000000001E-3</c:v>
                </c:pt>
                <c:pt idx="168">
                  <c:v>2E-3</c:v>
                </c:pt>
                <c:pt idx="169">
                  <c:v>2E-3</c:v>
                </c:pt>
                <c:pt idx="170">
                  <c:v>2E-3</c:v>
                </c:pt>
                <c:pt idx="171">
                  <c:v>1E-3</c:v>
                </c:pt>
                <c:pt idx="172">
                  <c:v>1E-3</c:v>
                </c:pt>
                <c:pt idx="173">
                  <c:v>1E-3</c:v>
                </c:pt>
                <c:pt idx="174">
                  <c:v>1E-3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-1E-3</c:v>
                </c:pt>
                <c:pt idx="181">
                  <c:v>-1E-3</c:v>
                </c:pt>
                <c:pt idx="182">
                  <c:v>-1E-3</c:v>
                </c:pt>
                <c:pt idx="183">
                  <c:v>-1E-3</c:v>
                </c:pt>
                <c:pt idx="184">
                  <c:v>-1E-3</c:v>
                </c:pt>
                <c:pt idx="185">
                  <c:v>0</c:v>
                </c:pt>
                <c:pt idx="186">
                  <c:v>0</c:v>
                </c:pt>
                <c:pt idx="187">
                  <c:v>-1E-3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-1E-3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-1E-3</c:v>
                </c:pt>
                <c:pt idx="222">
                  <c:v>-1E-3</c:v>
                </c:pt>
                <c:pt idx="223">
                  <c:v>-1E-3</c:v>
                </c:pt>
                <c:pt idx="224">
                  <c:v>-1E-3</c:v>
                </c:pt>
                <c:pt idx="225">
                  <c:v>-1E-3</c:v>
                </c:pt>
                <c:pt idx="226">
                  <c:v>-1E-3</c:v>
                </c:pt>
                <c:pt idx="227">
                  <c:v>-1E-3</c:v>
                </c:pt>
                <c:pt idx="228">
                  <c:v>-1E-3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0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1E-3</c:v>
                </c:pt>
                <c:pt idx="237">
                  <c:v>1E-3</c:v>
                </c:pt>
                <c:pt idx="238">
                  <c:v>1E-3</c:v>
                </c:pt>
                <c:pt idx="239">
                  <c:v>1E-3</c:v>
                </c:pt>
                <c:pt idx="240">
                  <c:v>1E-3</c:v>
                </c:pt>
                <c:pt idx="241">
                  <c:v>2E-3</c:v>
                </c:pt>
                <c:pt idx="242">
                  <c:v>2E-3</c:v>
                </c:pt>
                <c:pt idx="243">
                  <c:v>2E-3</c:v>
                </c:pt>
                <c:pt idx="244">
                  <c:v>1E-3</c:v>
                </c:pt>
                <c:pt idx="245">
                  <c:v>1E-3</c:v>
                </c:pt>
                <c:pt idx="246">
                  <c:v>1E-3</c:v>
                </c:pt>
                <c:pt idx="247">
                  <c:v>1E-3</c:v>
                </c:pt>
                <c:pt idx="248">
                  <c:v>1E-3</c:v>
                </c:pt>
                <c:pt idx="249">
                  <c:v>1E-3</c:v>
                </c:pt>
                <c:pt idx="250">
                  <c:v>1E-3</c:v>
                </c:pt>
                <c:pt idx="251">
                  <c:v>1E-3</c:v>
                </c:pt>
                <c:pt idx="252">
                  <c:v>1E-3</c:v>
                </c:pt>
                <c:pt idx="253">
                  <c:v>1E-3</c:v>
                </c:pt>
                <c:pt idx="254">
                  <c:v>1E-3</c:v>
                </c:pt>
                <c:pt idx="255">
                  <c:v>1E-3</c:v>
                </c:pt>
                <c:pt idx="256">
                  <c:v>1E-3</c:v>
                </c:pt>
                <c:pt idx="257">
                  <c:v>1E-3</c:v>
                </c:pt>
                <c:pt idx="258">
                  <c:v>1E-3</c:v>
                </c:pt>
                <c:pt idx="259">
                  <c:v>1E-3</c:v>
                </c:pt>
                <c:pt idx="260">
                  <c:v>1E-3</c:v>
                </c:pt>
                <c:pt idx="261">
                  <c:v>1E-3</c:v>
                </c:pt>
                <c:pt idx="262">
                  <c:v>1E-3</c:v>
                </c:pt>
                <c:pt idx="263">
                  <c:v>1E-3</c:v>
                </c:pt>
                <c:pt idx="264">
                  <c:v>2E-3</c:v>
                </c:pt>
                <c:pt idx="265">
                  <c:v>2E-3</c:v>
                </c:pt>
                <c:pt idx="266">
                  <c:v>2E-3</c:v>
                </c:pt>
                <c:pt idx="267">
                  <c:v>2E-3</c:v>
                </c:pt>
                <c:pt idx="268">
                  <c:v>3.0000000000000001E-3</c:v>
                </c:pt>
                <c:pt idx="269">
                  <c:v>2E-3</c:v>
                </c:pt>
                <c:pt idx="270">
                  <c:v>2E-3</c:v>
                </c:pt>
                <c:pt idx="271">
                  <c:v>2E-3</c:v>
                </c:pt>
                <c:pt idx="272">
                  <c:v>2E-3</c:v>
                </c:pt>
                <c:pt idx="273">
                  <c:v>2E-3</c:v>
                </c:pt>
                <c:pt idx="274">
                  <c:v>2E-3</c:v>
                </c:pt>
                <c:pt idx="275">
                  <c:v>2E-3</c:v>
                </c:pt>
                <c:pt idx="276">
                  <c:v>2E-3</c:v>
                </c:pt>
                <c:pt idx="277">
                  <c:v>2E-3</c:v>
                </c:pt>
                <c:pt idx="278">
                  <c:v>2E-3</c:v>
                </c:pt>
                <c:pt idx="279">
                  <c:v>2E-3</c:v>
                </c:pt>
                <c:pt idx="280">
                  <c:v>2E-3</c:v>
                </c:pt>
                <c:pt idx="281">
                  <c:v>2E-3</c:v>
                </c:pt>
                <c:pt idx="282">
                  <c:v>1E-3</c:v>
                </c:pt>
                <c:pt idx="283">
                  <c:v>1E-3</c:v>
                </c:pt>
                <c:pt idx="284">
                  <c:v>1E-3</c:v>
                </c:pt>
                <c:pt idx="285">
                  <c:v>1E-3</c:v>
                </c:pt>
                <c:pt idx="286">
                  <c:v>1E-3</c:v>
                </c:pt>
                <c:pt idx="287">
                  <c:v>1E-3</c:v>
                </c:pt>
                <c:pt idx="288">
                  <c:v>0</c:v>
                </c:pt>
                <c:pt idx="289">
                  <c:v>0</c:v>
                </c:pt>
                <c:pt idx="290">
                  <c:v>0</c:v>
                </c:pt>
                <c:pt idx="291">
                  <c:v>0</c:v>
                </c:pt>
                <c:pt idx="292">
                  <c:v>0</c:v>
                </c:pt>
                <c:pt idx="293">
                  <c:v>-1E-3</c:v>
                </c:pt>
                <c:pt idx="294">
                  <c:v>-1E-3</c:v>
                </c:pt>
                <c:pt idx="295">
                  <c:v>-2E-3</c:v>
                </c:pt>
                <c:pt idx="296">
                  <c:v>-2E-3</c:v>
                </c:pt>
                <c:pt idx="297">
                  <c:v>-2E-3</c:v>
                </c:pt>
                <c:pt idx="298">
                  <c:v>-3.0000000000000001E-3</c:v>
                </c:pt>
                <c:pt idx="299">
                  <c:v>-3.0000000000000001E-3</c:v>
                </c:pt>
                <c:pt idx="300">
                  <c:v>-3.0000000000000001E-3</c:v>
                </c:pt>
                <c:pt idx="301">
                  <c:v>-2E-3</c:v>
                </c:pt>
                <c:pt idx="302">
                  <c:v>-2E-3</c:v>
                </c:pt>
                <c:pt idx="303">
                  <c:v>-2E-3</c:v>
                </c:pt>
                <c:pt idx="304">
                  <c:v>-2E-3</c:v>
                </c:pt>
                <c:pt idx="305">
                  <c:v>-2E-3</c:v>
                </c:pt>
                <c:pt idx="306">
                  <c:v>-2E-3</c:v>
                </c:pt>
                <c:pt idx="307">
                  <c:v>-1E-3</c:v>
                </c:pt>
                <c:pt idx="308">
                  <c:v>-1E-3</c:v>
                </c:pt>
                <c:pt idx="309">
                  <c:v>-1E-3</c:v>
                </c:pt>
                <c:pt idx="310">
                  <c:v>-1E-3</c:v>
                </c:pt>
                <c:pt idx="311">
                  <c:v>0</c:v>
                </c:pt>
                <c:pt idx="312">
                  <c:v>0</c:v>
                </c:pt>
                <c:pt idx="313">
                  <c:v>0</c:v>
                </c:pt>
                <c:pt idx="314">
                  <c:v>1E-3</c:v>
                </c:pt>
                <c:pt idx="315">
                  <c:v>0</c:v>
                </c:pt>
                <c:pt idx="316">
                  <c:v>0</c:v>
                </c:pt>
                <c:pt idx="317">
                  <c:v>0</c:v>
                </c:pt>
                <c:pt idx="318">
                  <c:v>0</c:v>
                </c:pt>
                <c:pt idx="319">
                  <c:v>0</c:v>
                </c:pt>
                <c:pt idx="320">
                  <c:v>0</c:v>
                </c:pt>
                <c:pt idx="321">
                  <c:v>0</c:v>
                </c:pt>
                <c:pt idx="322">
                  <c:v>0</c:v>
                </c:pt>
                <c:pt idx="323">
                  <c:v>0</c:v>
                </c:pt>
                <c:pt idx="324">
                  <c:v>-1E-3</c:v>
                </c:pt>
                <c:pt idx="325">
                  <c:v>-1E-3</c:v>
                </c:pt>
                <c:pt idx="326">
                  <c:v>0</c:v>
                </c:pt>
                <c:pt idx="327">
                  <c:v>0</c:v>
                </c:pt>
                <c:pt idx="328">
                  <c:v>1E-3</c:v>
                </c:pt>
                <c:pt idx="329">
                  <c:v>1E-3</c:v>
                </c:pt>
                <c:pt idx="330">
                  <c:v>2E-3</c:v>
                </c:pt>
                <c:pt idx="331">
                  <c:v>2E-3</c:v>
                </c:pt>
                <c:pt idx="332">
                  <c:v>2E-3</c:v>
                </c:pt>
                <c:pt idx="333">
                  <c:v>3.0000000000000001E-3</c:v>
                </c:pt>
                <c:pt idx="334">
                  <c:v>3.0000000000000001E-3</c:v>
                </c:pt>
                <c:pt idx="335">
                  <c:v>4.0000000000000001E-3</c:v>
                </c:pt>
                <c:pt idx="336">
                  <c:v>5.0000000000000001E-3</c:v>
                </c:pt>
                <c:pt idx="337">
                  <c:v>5.0000000000000001E-3</c:v>
                </c:pt>
                <c:pt idx="338">
                  <c:v>5.0000000000000001E-3</c:v>
                </c:pt>
                <c:pt idx="339">
                  <c:v>5.0000000000000001E-3</c:v>
                </c:pt>
                <c:pt idx="340">
                  <c:v>5.0000000000000001E-3</c:v>
                </c:pt>
                <c:pt idx="341">
                  <c:v>5.0000000000000001E-3</c:v>
                </c:pt>
                <c:pt idx="342">
                  <c:v>5.0000000000000001E-3</c:v>
                </c:pt>
                <c:pt idx="343">
                  <c:v>4.0000000000000001E-3</c:v>
                </c:pt>
                <c:pt idx="344">
                  <c:v>4.0000000000000001E-3</c:v>
                </c:pt>
                <c:pt idx="345">
                  <c:v>4.0000000000000001E-3</c:v>
                </c:pt>
                <c:pt idx="346">
                  <c:v>3.0000000000000001E-3</c:v>
                </c:pt>
                <c:pt idx="347">
                  <c:v>3.0000000000000001E-3</c:v>
                </c:pt>
                <c:pt idx="348">
                  <c:v>3.0000000000000001E-3</c:v>
                </c:pt>
                <c:pt idx="349">
                  <c:v>3.0000000000000001E-3</c:v>
                </c:pt>
                <c:pt idx="350">
                  <c:v>2E-3</c:v>
                </c:pt>
                <c:pt idx="351">
                  <c:v>2E-3</c:v>
                </c:pt>
                <c:pt idx="352">
                  <c:v>2E-3</c:v>
                </c:pt>
                <c:pt idx="353">
                  <c:v>2E-3</c:v>
                </c:pt>
                <c:pt idx="354">
                  <c:v>2E-3</c:v>
                </c:pt>
                <c:pt idx="355">
                  <c:v>2E-3</c:v>
                </c:pt>
                <c:pt idx="356">
                  <c:v>3.0000000000000001E-3</c:v>
                </c:pt>
                <c:pt idx="357">
                  <c:v>3.0000000000000001E-3</c:v>
                </c:pt>
                <c:pt idx="358">
                  <c:v>3.0000000000000001E-3</c:v>
                </c:pt>
                <c:pt idx="359">
                  <c:v>3.0000000000000001E-3</c:v>
                </c:pt>
                <c:pt idx="360">
                  <c:v>3.0000000000000001E-3</c:v>
                </c:pt>
                <c:pt idx="361">
                  <c:v>3.0000000000000001E-3</c:v>
                </c:pt>
                <c:pt idx="362">
                  <c:v>4.0000000000000001E-3</c:v>
                </c:pt>
                <c:pt idx="363">
                  <c:v>4.0000000000000001E-3</c:v>
                </c:pt>
                <c:pt idx="364">
                  <c:v>3.0000000000000001E-3</c:v>
                </c:pt>
                <c:pt idx="365">
                  <c:v>3.0000000000000001E-3</c:v>
                </c:pt>
                <c:pt idx="366">
                  <c:v>4.0000000000000001E-3</c:v>
                </c:pt>
                <c:pt idx="367">
                  <c:v>3.0000000000000001E-3</c:v>
                </c:pt>
                <c:pt idx="368">
                  <c:v>3.0000000000000001E-3</c:v>
                </c:pt>
                <c:pt idx="369">
                  <c:v>3.0000000000000001E-3</c:v>
                </c:pt>
                <c:pt idx="370">
                  <c:v>3.0000000000000001E-3</c:v>
                </c:pt>
                <c:pt idx="371">
                  <c:v>2E-3</c:v>
                </c:pt>
                <c:pt idx="372">
                  <c:v>1E-3</c:v>
                </c:pt>
                <c:pt idx="373">
                  <c:v>1E-3</c:v>
                </c:pt>
                <c:pt idx="374">
                  <c:v>1E-3</c:v>
                </c:pt>
                <c:pt idx="375">
                  <c:v>0</c:v>
                </c:pt>
                <c:pt idx="376">
                  <c:v>0</c:v>
                </c:pt>
                <c:pt idx="377">
                  <c:v>0</c:v>
                </c:pt>
                <c:pt idx="378">
                  <c:v>-1E-3</c:v>
                </c:pt>
                <c:pt idx="379">
                  <c:v>-1E-3</c:v>
                </c:pt>
                <c:pt idx="380">
                  <c:v>-2E-3</c:v>
                </c:pt>
                <c:pt idx="381">
                  <c:v>-2E-3</c:v>
                </c:pt>
                <c:pt idx="382">
                  <c:v>-2E-3</c:v>
                </c:pt>
                <c:pt idx="383">
                  <c:v>-3.0000000000000001E-3</c:v>
                </c:pt>
                <c:pt idx="384">
                  <c:v>-3.0000000000000001E-3</c:v>
                </c:pt>
                <c:pt idx="385">
                  <c:v>-3.0000000000000001E-3</c:v>
                </c:pt>
                <c:pt idx="386">
                  <c:v>-3.0000000000000001E-3</c:v>
                </c:pt>
                <c:pt idx="387">
                  <c:v>-4.0000000000000001E-3</c:v>
                </c:pt>
                <c:pt idx="388">
                  <c:v>-4.0000000000000001E-3</c:v>
                </c:pt>
                <c:pt idx="389">
                  <c:v>-4.0000000000000001E-3</c:v>
                </c:pt>
                <c:pt idx="390">
                  <c:v>-4.0000000000000001E-3</c:v>
                </c:pt>
                <c:pt idx="391">
                  <c:v>-4.0000000000000001E-3</c:v>
                </c:pt>
                <c:pt idx="392">
                  <c:v>-3.0000000000000001E-3</c:v>
                </c:pt>
                <c:pt idx="393">
                  <c:v>-4.0000000000000001E-3</c:v>
                </c:pt>
                <c:pt idx="394">
                  <c:v>-3.0000000000000001E-3</c:v>
                </c:pt>
                <c:pt idx="395">
                  <c:v>-3.0000000000000001E-3</c:v>
                </c:pt>
                <c:pt idx="396">
                  <c:v>-3.0000000000000001E-3</c:v>
                </c:pt>
                <c:pt idx="397">
                  <c:v>-4.0000000000000001E-3</c:v>
                </c:pt>
                <c:pt idx="398">
                  <c:v>-3.0000000000000001E-3</c:v>
                </c:pt>
                <c:pt idx="399">
                  <c:v>-3.0000000000000001E-3</c:v>
                </c:pt>
                <c:pt idx="400">
                  <c:v>-3.0000000000000001E-3</c:v>
                </c:pt>
                <c:pt idx="401">
                  <c:v>-2E-3</c:v>
                </c:pt>
                <c:pt idx="402">
                  <c:v>-2E-3</c:v>
                </c:pt>
                <c:pt idx="403">
                  <c:v>-1E-3</c:v>
                </c:pt>
                <c:pt idx="404">
                  <c:v>-1E-3</c:v>
                </c:pt>
                <c:pt idx="405">
                  <c:v>-1E-3</c:v>
                </c:pt>
                <c:pt idx="406">
                  <c:v>-1E-3</c:v>
                </c:pt>
                <c:pt idx="407">
                  <c:v>-1E-3</c:v>
                </c:pt>
                <c:pt idx="408">
                  <c:v>0</c:v>
                </c:pt>
                <c:pt idx="409">
                  <c:v>0</c:v>
                </c:pt>
                <c:pt idx="410">
                  <c:v>0</c:v>
                </c:pt>
                <c:pt idx="411">
                  <c:v>1E-3</c:v>
                </c:pt>
                <c:pt idx="412">
                  <c:v>1E-3</c:v>
                </c:pt>
                <c:pt idx="413">
                  <c:v>1E-3</c:v>
                </c:pt>
                <c:pt idx="414">
                  <c:v>1E-3</c:v>
                </c:pt>
                <c:pt idx="415">
                  <c:v>2E-3</c:v>
                </c:pt>
                <c:pt idx="416">
                  <c:v>2E-3</c:v>
                </c:pt>
                <c:pt idx="417">
                  <c:v>2E-3</c:v>
                </c:pt>
                <c:pt idx="418">
                  <c:v>2E-3</c:v>
                </c:pt>
                <c:pt idx="419">
                  <c:v>2E-3</c:v>
                </c:pt>
                <c:pt idx="420">
                  <c:v>2E-3</c:v>
                </c:pt>
                <c:pt idx="421">
                  <c:v>2E-3</c:v>
                </c:pt>
                <c:pt idx="422">
                  <c:v>2E-3</c:v>
                </c:pt>
                <c:pt idx="423">
                  <c:v>2E-3</c:v>
                </c:pt>
                <c:pt idx="424">
                  <c:v>2E-3</c:v>
                </c:pt>
                <c:pt idx="425">
                  <c:v>2E-3</c:v>
                </c:pt>
                <c:pt idx="426">
                  <c:v>2E-3</c:v>
                </c:pt>
                <c:pt idx="427">
                  <c:v>2E-3</c:v>
                </c:pt>
                <c:pt idx="428">
                  <c:v>2E-3</c:v>
                </c:pt>
                <c:pt idx="429">
                  <c:v>1E-3</c:v>
                </c:pt>
                <c:pt idx="430">
                  <c:v>0</c:v>
                </c:pt>
                <c:pt idx="431">
                  <c:v>0</c:v>
                </c:pt>
                <c:pt idx="432">
                  <c:v>0</c:v>
                </c:pt>
                <c:pt idx="433">
                  <c:v>-1E-3</c:v>
                </c:pt>
                <c:pt idx="434">
                  <c:v>-1E-3</c:v>
                </c:pt>
                <c:pt idx="435">
                  <c:v>-2E-3</c:v>
                </c:pt>
                <c:pt idx="436">
                  <c:v>-2E-3</c:v>
                </c:pt>
                <c:pt idx="437">
                  <c:v>-3.0000000000000001E-3</c:v>
                </c:pt>
                <c:pt idx="438">
                  <c:v>-4.0000000000000001E-3</c:v>
                </c:pt>
                <c:pt idx="439">
                  <c:v>-4.0000000000000001E-3</c:v>
                </c:pt>
                <c:pt idx="440">
                  <c:v>-4.0000000000000001E-3</c:v>
                </c:pt>
                <c:pt idx="441">
                  <c:v>-5.0000000000000001E-3</c:v>
                </c:pt>
                <c:pt idx="442">
                  <c:v>-5.0000000000000001E-3</c:v>
                </c:pt>
                <c:pt idx="443">
                  <c:v>-5.0000000000000001E-3</c:v>
                </c:pt>
                <c:pt idx="444">
                  <c:v>-5.0000000000000001E-3</c:v>
                </c:pt>
                <c:pt idx="445">
                  <c:v>-5.0000000000000001E-3</c:v>
                </c:pt>
                <c:pt idx="446">
                  <c:v>-5.0000000000000001E-3</c:v>
                </c:pt>
                <c:pt idx="447">
                  <c:v>-5.0000000000000001E-3</c:v>
                </c:pt>
                <c:pt idx="448">
                  <c:v>-5.0000000000000001E-3</c:v>
                </c:pt>
                <c:pt idx="449">
                  <c:v>-5.0000000000000001E-3</c:v>
                </c:pt>
                <c:pt idx="450">
                  <c:v>-4.0000000000000001E-3</c:v>
                </c:pt>
                <c:pt idx="451">
                  <c:v>-4.0000000000000001E-3</c:v>
                </c:pt>
                <c:pt idx="452">
                  <c:v>-4.0000000000000001E-3</c:v>
                </c:pt>
                <c:pt idx="453">
                  <c:v>-4.0000000000000001E-3</c:v>
                </c:pt>
                <c:pt idx="454">
                  <c:v>-3.0000000000000001E-3</c:v>
                </c:pt>
                <c:pt idx="455">
                  <c:v>-4.0000000000000001E-3</c:v>
                </c:pt>
                <c:pt idx="456">
                  <c:v>-3.0000000000000001E-3</c:v>
                </c:pt>
                <c:pt idx="457">
                  <c:v>-3.0000000000000001E-3</c:v>
                </c:pt>
                <c:pt idx="458">
                  <c:v>-3.0000000000000001E-3</c:v>
                </c:pt>
                <c:pt idx="459">
                  <c:v>-4.0000000000000001E-3</c:v>
                </c:pt>
                <c:pt idx="460">
                  <c:v>-4.0000000000000001E-3</c:v>
                </c:pt>
                <c:pt idx="461">
                  <c:v>-4.0000000000000001E-3</c:v>
                </c:pt>
                <c:pt idx="462">
                  <c:v>-4.0000000000000001E-3</c:v>
                </c:pt>
                <c:pt idx="463">
                  <c:v>-4.0000000000000001E-3</c:v>
                </c:pt>
                <c:pt idx="464">
                  <c:v>-4.0000000000000001E-3</c:v>
                </c:pt>
                <c:pt idx="465">
                  <c:v>-4.0000000000000001E-3</c:v>
                </c:pt>
                <c:pt idx="466">
                  <c:v>-4.0000000000000001E-3</c:v>
                </c:pt>
                <c:pt idx="467">
                  <c:v>-4.0000000000000001E-3</c:v>
                </c:pt>
                <c:pt idx="468">
                  <c:v>-5.0000000000000001E-3</c:v>
                </c:pt>
                <c:pt idx="469">
                  <c:v>-5.0000000000000001E-3</c:v>
                </c:pt>
                <c:pt idx="470">
                  <c:v>-5.0000000000000001E-3</c:v>
                </c:pt>
                <c:pt idx="471">
                  <c:v>-5.0000000000000001E-3</c:v>
                </c:pt>
                <c:pt idx="472">
                  <c:v>-5.0000000000000001E-3</c:v>
                </c:pt>
                <c:pt idx="473">
                  <c:v>-4.0000000000000001E-3</c:v>
                </c:pt>
                <c:pt idx="474">
                  <c:v>-4.0000000000000001E-3</c:v>
                </c:pt>
                <c:pt idx="475">
                  <c:v>-4.0000000000000001E-3</c:v>
                </c:pt>
                <c:pt idx="476">
                  <c:v>-4.0000000000000001E-3</c:v>
                </c:pt>
                <c:pt idx="477">
                  <c:v>-4.0000000000000001E-3</c:v>
                </c:pt>
                <c:pt idx="478">
                  <c:v>-4.0000000000000001E-3</c:v>
                </c:pt>
                <c:pt idx="479">
                  <c:v>-4.0000000000000001E-3</c:v>
                </c:pt>
                <c:pt idx="480">
                  <c:v>-4.0000000000000001E-3</c:v>
                </c:pt>
                <c:pt idx="481">
                  <c:v>-4.0000000000000001E-3</c:v>
                </c:pt>
                <c:pt idx="482">
                  <c:v>-4.0000000000000001E-3</c:v>
                </c:pt>
                <c:pt idx="483">
                  <c:v>-4.0000000000000001E-3</c:v>
                </c:pt>
                <c:pt idx="484">
                  <c:v>-4.0000000000000001E-3</c:v>
                </c:pt>
                <c:pt idx="485">
                  <c:v>-5.0000000000000001E-3</c:v>
                </c:pt>
                <c:pt idx="486">
                  <c:v>-5.0000000000000001E-3</c:v>
                </c:pt>
                <c:pt idx="487">
                  <c:v>-5.0000000000000001E-3</c:v>
                </c:pt>
                <c:pt idx="488">
                  <c:v>-6.0000000000000001E-3</c:v>
                </c:pt>
                <c:pt idx="489">
                  <c:v>-5.0000000000000001E-3</c:v>
                </c:pt>
                <c:pt idx="490">
                  <c:v>-6.0000000000000001E-3</c:v>
                </c:pt>
                <c:pt idx="491">
                  <c:v>-6.0000000000000001E-3</c:v>
                </c:pt>
                <c:pt idx="492">
                  <c:v>-6.0000000000000001E-3</c:v>
                </c:pt>
                <c:pt idx="493">
                  <c:v>-6.0000000000000001E-3</c:v>
                </c:pt>
                <c:pt idx="494">
                  <c:v>-6.0000000000000001E-3</c:v>
                </c:pt>
                <c:pt idx="495">
                  <c:v>-6.0000000000000001E-3</c:v>
                </c:pt>
                <c:pt idx="496">
                  <c:v>-6.0000000000000001E-3</c:v>
                </c:pt>
                <c:pt idx="497">
                  <c:v>-5.0000000000000001E-3</c:v>
                </c:pt>
                <c:pt idx="498">
                  <c:v>-6.0000000000000001E-3</c:v>
                </c:pt>
                <c:pt idx="499">
                  <c:v>-5.0000000000000001E-3</c:v>
                </c:pt>
                <c:pt idx="500">
                  <c:v>-5.0000000000000001E-3</c:v>
                </c:pt>
                <c:pt idx="501">
                  <c:v>-5.0000000000000001E-3</c:v>
                </c:pt>
                <c:pt idx="502">
                  <c:v>-5.0000000000000001E-3</c:v>
                </c:pt>
                <c:pt idx="503">
                  <c:v>-5.0000000000000001E-3</c:v>
                </c:pt>
                <c:pt idx="504">
                  <c:v>-5.0000000000000001E-3</c:v>
                </c:pt>
                <c:pt idx="505">
                  <c:v>-5.0000000000000001E-3</c:v>
                </c:pt>
                <c:pt idx="506">
                  <c:v>-5.0000000000000001E-3</c:v>
                </c:pt>
                <c:pt idx="507">
                  <c:v>-5.0000000000000001E-3</c:v>
                </c:pt>
                <c:pt idx="508">
                  <c:v>-4.0000000000000001E-3</c:v>
                </c:pt>
                <c:pt idx="509">
                  <c:v>-4.0000000000000001E-3</c:v>
                </c:pt>
                <c:pt idx="510">
                  <c:v>-3.0000000000000001E-3</c:v>
                </c:pt>
                <c:pt idx="511">
                  <c:v>-4.0000000000000001E-3</c:v>
                </c:pt>
                <c:pt idx="512">
                  <c:v>-3.0000000000000001E-3</c:v>
                </c:pt>
                <c:pt idx="513">
                  <c:v>-3.0000000000000001E-3</c:v>
                </c:pt>
                <c:pt idx="514">
                  <c:v>-2E-3</c:v>
                </c:pt>
                <c:pt idx="515">
                  <c:v>-1E-3</c:v>
                </c:pt>
                <c:pt idx="516">
                  <c:v>-1E-3</c:v>
                </c:pt>
                <c:pt idx="517">
                  <c:v>-1E-3</c:v>
                </c:pt>
                <c:pt idx="518">
                  <c:v>-1E-3</c:v>
                </c:pt>
                <c:pt idx="519">
                  <c:v>0</c:v>
                </c:pt>
                <c:pt idx="520">
                  <c:v>0</c:v>
                </c:pt>
                <c:pt idx="521">
                  <c:v>-1E-3</c:v>
                </c:pt>
                <c:pt idx="522">
                  <c:v>-2E-3</c:v>
                </c:pt>
                <c:pt idx="523">
                  <c:v>-2E-3</c:v>
                </c:pt>
                <c:pt idx="524">
                  <c:v>-3.0000000000000001E-3</c:v>
                </c:pt>
                <c:pt idx="525">
                  <c:v>-3.0000000000000001E-3</c:v>
                </c:pt>
                <c:pt idx="526">
                  <c:v>-5.0000000000000001E-3</c:v>
                </c:pt>
                <c:pt idx="527">
                  <c:v>-5.0000000000000001E-3</c:v>
                </c:pt>
                <c:pt idx="528">
                  <c:v>-7.0000000000000001E-3</c:v>
                </c:pt>
                <c:pt idx="529">
                  <c:v>-8.0000000000000002E-3</c:v>
                </c:pt>
                <c:pt idx="530">
                  <c:v>-8.9999999999999993E-3</c:v>
                </c:pt>
                <c:pt idx="531">
                  <c:v>-0.01</c:v>
                </c:pt>
                <c:pt idx="532">
                  <c:v>-0.01</c:v>
                </c:pt>
                <c:pt idx="533">
                  <c:v>-1.0999999999999999E-2</c:v>
                </c:pt>
                <c:pt idx="534">
                  <c:v>-1.2999999999999999E-2</c:v>
                </c:pt>
                <c:pt idx="535">
                  <c:v>-1.4E-2</c:v>
                </c:pt>
                <c:pt idx="536">
                  <c:v>-1.4E-2</c:v>
                </c:pt>
                <c:pt idx="537">
                  <c:v>-1.4E-2</c:v>
                </c:pt>
                <c:pt idx="538">
                  <c:v>-1.4999999999999999E-2</c:v>
                </c:pt>
                <c:pt idx="539">
                  <c:v>-1.4999999999999999E-2</c:v>
                </c:pt>
                <c:pt idx="540">
                  <c:v>-1.6E-2</c:v>
                </c:pt>
                <c:pt idx="541">
                  <c:v>-1.6E-2</c:v>
                </c:pt>
                <c:pt idx="542">
                  <c:v>-1.4999999999999999E-2</c:v>
                </c:pt>
                <c:pt idx="543">
                  <c:v>-1.4999999999999999E-2</c:v>
                </c:pt>
                <c:pt idx="544">
                  <c:v>-1.4999999999999999E-2</c:v>
                </c:pt>
                <c:pt idx="545">
                  <c:v>-1.4999999999999999E-2</c:v>
                </c:pt>
                <c:pt idx="546">
                  <c:v>-1.4999999999999999E-2</c:v>
                </c:pt>
                <c:pt idx="547">
                  <c:v>-1.4999999999999999E-2</c:v>
                </c:pt>
                <c:pt idx="548">
                  <c:v>-1.4E-2</c:v>
                </c:pt>
                <c:pt idx="549">
                  <c:v>-1.2999999999999999E-2</c:v>
                </c:pt>
                <c:pt idx="550">
                  <c:v>-1.2999999999999999E-2</c:v>
                </c:pt>
                <c:pt idx="551">
                  <c:v>-1.2999999999999999E-2</c:v>
                </c:pt>
                <c:pt idx="552">
                  <c:v>-1.2999999999999999E-2</c:v>
                </c:pt>
                <c:pt idx="553">
                  <c:v>-1.2999999999999999E-2</c:v>
                </c:pt>
                <c:pt idx="554">
                  <c:v>-1.2E-2</c:v>
                </c:pt>
                <c:pt idx="555">
                  <c:v>-1.2E-2</c:v>
                </c:pt>
                <c:pt idx="556">
                  <c:v>-1.2E-2</c:v>
                </c:pt>
                <c:pt idx="557">
                  <c:v>-1.2E-2</c:v>
                </c:pt>
                <c:pt idx="558">
                  <c:v>-1.2E-2</c:v>
                </c:pt>
                <c:pt idx="559">
                  <c:v>-1.0999999999999999E-2</c:v>
                </c:pt>
                <c:pt idx="560">
                  <c:v>-1.0999999999999999E-2</c:v>
                </c:pt>
                <c:pt idx="561">
                  <c:v>-0.01</c:v>
                </c:pt>
                <c:pt idx="562">
                  <c:v>-0.01</c:v>
                </c:pt>
                <c:pt idx="563">
                  <c:v>-0.01</c:v>
                </c:pt>
                <c:pt idx="564">
                  <c:v>-8.9999999999999993E-3</c:v>
                </c:pt>
                <c:pt idx="565">
                  <c:v>-8.9999999999999993E-3</c:v>
                </c:pt>
                <c:pt idx="566">
                  <c:v>-0.01</c:v>
                </c:pt>
                <c:pt idx="567">
                  <c:v>-8.9999999999999993E-3</c:v>
                </c:pt>
                <c:pt idx="568">
                  <c:v>-0.01</c:v>
                </c:pt>
                <c:pt idx="569">
                  <c:v>-8.9999999999999993E-3</c:v>
                </c:pt>
                <c:pt idx="570">
                  <c:v>-8.9999999999999993E-3</c:v>
                </c:pt>
                <c:pt idx="571">
                  <c:v>-8.9999999999999993E-3</c:v>
                </c:pt>
                <c:pt idx="572">
                  <c:v>-0.01</c:v>
                </c:pt>
                <c:pt idx="573">
                  <c:v>-0.01</c:v>
                </c:pt>
                <c:pt idx="574">
                  <c:v>-0.01</c:v>
                </c:pt>
                <c:pt idx="575">
                  <c:v>-0.01</c:v>
                </c:pt>
                <c:pt idx="576">
                  <c:v>-1.0999999999999999E-2</c:v>
                </c:pt>
                <c:pt idx="577">
                  <c:v>-1.0999999999999999E-2</c:v>
                </c:pt>
                <c:pt idx="578">
                  <c:v>-1.2E-2</c:v>
                </c:pt>
                <c:pt idx="579">
                  <c:v>-1.2E-2</c:v>
                </c:pt>
                <c:pt idx="580">
                  <c:v>-1.2E-2</c:v>
                </c:pt>
                <c:pt idx="581">
                  <c:v>-1.2999999999999999E-2</c:v>
                </c:pt>
                <c:pt idx="582">
                  <c:v>-1.2999999999999999E-2</c:v>
                </c:pt>
                <c:pt idx="583">
                  <c:v>-1.2999999999999999E-2</c:v>
                </c:pt>
                <c:pt idx="584">
                  <c:v>-1.4E-2</c:v>
                </c:pt>
                <c:pt idx="585">
                  <c:v>-1.4999999999999999E-2</c:v>
                </c:pt>
                <c:pt idx="586">
                  <c:v>-1.4999999999999999E-2</c:v>
                </c:pt>
                <c:pt idx="587">
                  <c:v>-1.4999999999999999E-2</c:v>
                </c:pt>
                <c:pt idx="588">
                  <c:v>-1.6E-2</c:v>
                </c:pt>
                <c:pt idx="589">
                  <c:v>-1.6E-2</c:v>
                </c:pt>
                <c:pt idx="590">
                  <c:v>-1.4999999999999999E-2</c:v>
                </c:pt>
                <c:pt idx="591">
                  <c:v>-1.6E-2</c:v>
                </c:pt>
                <c:pt idx="592">
                  <c:v>-1.4999999999999999E-2</c:v>
                </c:pt>
                <c:pt idx="593">
                  <c:v>-1.4999999999999999E-2</c:v>
                </c:pt>
                <c:pt idx="594">
                  <c:v>-1.2999999999999999E-2</c:v>
                </c:pt>
                <c:pt idx="595">
                  <c:v>-1.2E-2</c:v>
                </c:pt>
                <c:pt idx="596">
                  <c:v>-1.2E-2</c:v>
                </c:pt>
                <c:pt idx="597">
                  <c:v>-1.2E-2</c:v>
                </c:pt>
                <c:pt idx="598">
                  <c:v>-1.0999999999999999E-2</c:v>
                </c:pt>
                <c:pt idx="599">
                  <c:v>-0.01</c:v>
                </c:pt>
                <c:pt idx="600">
                  <c:v>-8.9999999999999993E-3</c:v>
                </c:pt>
                <c:pt idx="601">
                  <c:v>-0.01</c:v>
                </c:pt>
                <c:pt idx="602">
                  <c:v>-8.9999999999999993E-3</c:v>
                </c:pt>
                <c:pt idx="603">
                  <c:v>-8.9999999999999993E-3</c:v>
                </c:pt>
                <c:pt idx="604">
                  <c:v>-8.0000000000000002E-3</c:v>
                </c:pt>
                <c:pt idx="605">
                  <c:v>-8.0000000000000002E-3</c:v>
                </c:pt>
                <c:pt idx="606">
                  <c:v>-8.9999999999999993E-3</c:v>
                </c:pt>
                <c:pt idx="607">
                  <c:v>-8.9999999999999993E-3</c:v>
                </c:pt>
                <c:pt idx="608">
                  <c:v>-8.9999999999999993E-3</c:v>
                </c:pt>
                <c:pt idx="609">
                  <c:v>-8.0000000000000002E-3</c:v>
                </c:pt>
                <c:pt idx="610">
                  <c:v>-8.0000000000000002E-3</c:v>
                </c:pt>
                <c:pt idx="611">
                  <c:v>-8.0000000000000002E-3</c:v>
                </c:pt>
                <c:pt idx="612">
                  <c:v>-8.0000000000000002E-3</c:v>
                </c:pt>
                <c:pt idx="613">
                  <c:v>-8.0000000000000002E-3</c:v>
                </c:pt>
                <c:pt idx="614">
                  <c:v>-8.0000000000000002E-3</c:v>
                </c:pt>
                <c:pt idx="615">
                  <c:v>-8.0000000000000002E-3</c:v>
                </c:pt>
                <c:pt idx="616">
                  <c:v>-8.0000000000000002E-3</c:v>
                </c:pt>
                <c:pt idx="617">
                  <c:v>-8.0000000000000002E-3</c:v>
                </c:pt>
                <c:pt idx="618">
                  <c:v>-8.0000000000000002E-3</c:v>
                </c:pt>
                <c:pt idx="619">
                  <c:v>-8.9999999999999993E-3</c:v>
                </c:pt>
                <c:pt idx="620">
                  <c:v>-8.0000000000000002E-3</c:v>
                </c:pt>
                <c:pt idx="621">
                  <c:v>-8.0000000000000002E-3</c:v>
                </c:pt>
                <c:pt idx="622">
                  <c:v>-0.01</c:v>
                </c:pt>
                <c:pt idx="623">
                  <c:v>-1.0999999999999999E-2</c:v>
                </c:pt>
                <c:pt idx="624">
                  <c:v>-1.0999999999999999E-2</c:v>
                </c:pt>
                <c:pt idx="625">
                  <c:v>-1.2E-2</c:v>
                </c:pt>
                <c:pt idx="626">
                  <c:v>-1.2999999999999999E-2</c:v>
                </c:pt>
                <c:pt idx="627">
                  <c:v>-1.2999999999999999E-2</c:v>
                </c:pt>
                <c:pt idx="628">
                  <c:v>-1.4E-2</c:v>
                </c:pt>
                <c:pt idx="629">
                  <c:v>-1.4999999999999999E-2</c:v>
                </c:pt>
                <c:pt idx="630">
                  <c:v>-1.6E-2</c:v>
                </c:pt>
                <c:pt idx="631">
                  <c:v>-1.7000000000000001E-2</c:v>
                </c:pt>
                <c:pt idx="632">
                  <c:v>-1.7999999999999999E-2</c:v>
                </c:pt>
                <c:pt idx="633">
                  <c:v>-1.9E-2</c:v>
                </c:pt>
                <c:pt idx="634">
                  <c:v>-0.02</c:v>
                </c:pt>
                <c:pt idx="635">
                  <c:v>-2.1000000000000001E-2</c:v>
                </c:pt>
                <c:pt idx="636">
                  <c:v>-2.1999999999999999E-2</c:v>
                </c:pt>
                <c:pt idx="637">
                  <c:v>-2.4E-2</c:v>
                </c:pt>
                <c:pt idx="638">
                  <c:v>-2.4E-2</c:v>
                </c:pt>
                <c:pt idx="639">
                  <c:v>-2.5999999999999999E-2</c:v>
                </c:pt>
                <c:pt idx="640">
                  <c:v>-2.8000000000000001E-2</c:v>
                </c:pt>
                <c:pt idx="641">
                  <c:v>-0.03</c:v>
                </c:pt>
                <c:pt idx="642">
                  <c:v>-3.2000000000000001E-2</c:v>
                </c:pt>
                <c:pt idx="643">
                  <c:v>-3.3000000000000002E-2</c:v>
                </c:pt>
                <c:pt idx="644">
                  <c:v>-3.4000000000000002E-2</c:v>
                </c:pt>
                <c:pt idx="645">
                  <c:v>-3.6999999999999998E-2</c:v>
                </c:pt>
                <c:pt idx="646">
                  <c:v>-0.04</c:v>
                </c:pt>
                <c:pt idx="647">
                  <c:v>-4.1000000000000002E-2</c:v>
                </c:pt>
                <c:pt idx="648">
                  <c:v>-4.3999999999999997E-2</c:v>
                </c:pt>
                <c:pt idx="649">
                  <c:v>-4.4999999999999998E-2</c:v>
                </c:pt>
                <c:pt idx="650">
                  <c:v>-4.5999999999999999E-2</c:v>
                </c:pt>
                <c:pt idx="651">
                  <c:v>-4.8000000000000001E-2</c:v>
                </c:pt>
                <c:pt idx="652">
                  <c:v>-0.05</c:v>
                </c:pt>
                <c:pt idx="653">
                  <c:v>-5.0999999999999997E-2</c:v>
                </c:pt>
                <c:pt idx="654">
                  <c:v>-5.0999999999999997E-2</c:v>
                </c:pt>
                <c:pt idx="655">
                  <c:v>-5.0999999999999997E-2</c:v>
                </c:pt>
                <c:pt idx="656">
                  <c:v>-5.0999999999999997E-2</c:v>
                </c:pt>
                <c:pt idx="657">
                  <c:v>-5.1999999999999998E-2</c:v>
                </c:pt>
                <c:pt idx="658">
                  <c:v>-5.2999999999999999E-2</c:v>
                </c:pt>
                <c:pt idx="659">
                  <c:v>-0.05</c:v>
                </c:pt>
                <c:pt idx="660">
                  <c:v>-4.9000000000000002E-2</c:v>
                </c:pt>
                <c:pt idx="661">
                  <c:v>-4.5999999999999999E-2</c:v>
                </c:pt>
                <c:pt idx="662">
                  <c:v>-4.4999999999999998E-2</c:v>
                </c:pt>
                <c:pt idx="663">
                  <c:v>-4.2999999999999997E-2</c:v>
                </c:pt>
                <c:pt idx="664">
                  <c:v>-0.04</c:v>
                </c:pt>
                <c:pt idx="665">
                  <c:v>-3.5000000000000003E-2</c:v>
                </c:pt>
                <c:pt idx="666">
                  <c:v>-3.3000000000000002E-2</c:v>
                </c:pt>
                <c:pt idx="667">
                  <c:v>-3.1E-2</c:v>
                </c:pt>
                <c:pt idx="668">
                  <c:v>-2.8000000000000001E-2</c:v>
                </c:pt>
                <c:pt idx="669">
                  <c:v>-2.5999999999999999E-2</c:v>
                </c:pt>
                <c:pt idx="670">
                  <c:v>-2.4E-2</c:v>
                </c:pt>
                <c:pt idx="671">
                  <c:v>-2.3E-2</c:v>
                </c:pt>
                <c:pt idx="672">
                  <c:v>-2.3E-2</c:v>
                </c:pt>
                <c:pt idx="673">
                  <c:v>-2.5000000000000001E-2</c:v>
                </c:pt>
                <c:pt idx="674">
                  <c:v>-2.4E-2</c:v>
                </c:pt>
                <c:pt idx="675">
                  <c:v>-2.5000000000000001E-2</c:v>
                </c:pt>
                <c:pt idx="676">
                  <c:v>-2.5000000000000001E-2</c:v>
                </c:pt>
                <c:pt idx="677">
                  <c:v>-2.7E-2</c:v>
                </c:pt>
                <c:pt idx="678">
                  <c:v>-2.9000000000000001E-2</c:v>
                </c:pt>
                <c:pt idx="679">
                  <c:v>-0.03</c:v>
                </c:pt>
                <c:pt idx="680">
                  <c:v>-2.8000000000000001E-2</c:v>
                </c:pt>
                <c:pt idx="681">
                  <c:v>-2.8000000000000001E-2</c:v>
                </c:pt>
                <c:pt idx="682">
                  <c:v>-2.8000000000000001E-2</c:v>
                </c:pt>
                <c:pt idx="683">
                  <c:v>-2.9000000000000001E-2</c:v>
                </c:pt>
                <c:pt idx="684">
                  <c:v>-2.5999999999999999E-2</c:v>
                </c:pt>
                <c:pt idx="685">
                  <c:v>-2.5000000000000001E-2</c:v>
                </c:pt>
                <c:pt idx="686">
                  <c:v>-2.1999999999999999E-2</c:v>
                </c:pt>
                <c:pt idx="687">
                  <c:v>-2.1999999999999999E-2</c:v>
                </c:pt>
                <c:pt idx="688">
                  <c:v>-2.1000000000000001E-2</c:v>
                </c:pt>
                <c:pt idx="689">
                  <c:v>-0.02</c:v>
                </c:pt>
                <c:pt idx="690">
                  <c:v>-1.9E-2</c:v>
                </c:pt>
                <c:pt idx="691">
                  <c:v>-1.9E-2</c:v>
                </c:pt>
                <c:pt idx="692">
                  <c:v>-1.9E-2</c:v>
                </c:pt>
                <c:pt idx="693">
                  <c:v>-0.02</c:v>
                </c:pt>
                <c:pt idx="694">
                  <c:v>-2.1000000000000001E-2</c:v>
                </c:pt>
                <c:pt idx="695">
                  <c:v>-2.1000000000000001E-2</c:v>
                </c:pt>
                <c:pt idx="696">
                  <c:v>-0.02</c:v>
                </c:pt>
                <c:pt idx="697">
                  <c:v>-2.1000000000000001E-2</c:v>
                </c:pt>
                <c:pt idx="698">
                  <c:v>-2.3E-2</c:v>
                </c:pt>
                <c:pt idx="699">
                  <c:v>-2.3E-2</c:v>
                </c:pt>
                <c:pt idx="700">
                  <c:v>-2.3E-2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8649-467B-A906-11C89ABF6191}"/>
            </c:ext>
          </c:extLst>
        </c:ser>
        <c:ser>
          <c:idx val="5"/>
          <c:order val="5"/>
          <c:tx>
            <c:v>25mMMES-100mMNaClpH5.6</c:v>
          </c:tx>
          <c:spPr>
            <a:ln>
              <a:solidFill>
                <a:srgbClr val="00B0F0"/>
              </a:solidFill>
            </a:ln>
          </c:spPr>
          <c:marker>
            <c:symbol val="none"/>
          </c:marker>
          <c:xVal>
            <c:numRef>
              <c:f>Values!$A$39:$A$739</c:f>
              <c:numCache>
                <c:formatCode>0</c:formatCode>
                <c:ptCount val="701"/>
                <c:pt idx="0">
                  <c:v>200</c:v>
                </c:pt>
                <c:pt idx="1">
                  <c:v>201</c:v>
                </c:pt>
                <c:pt idx="2">
                  <c:v>202</c:v>
                </c:pt>
                <c:pt idx="3">
                  <c:v>203</c:v>
                </c:pt>
                <c:pt idx="4">
                  <c:v>204</c:v>
                </c:pt>
                <c:pt idx="5">
                  <c:v>205</c:v>
                </c:pt>
                <c:pt idx="6">
                  <c:v>206</c:v>
                </c:pt>
                <c:pt idx="7">
                  <c:v>207</c:v>
                </c:pt>
                <c:pt idx="8">
                  <c:v>208</c:v>
                </c:pt>
                <c:pt idx="9">
                  <c:v>209</c:v>
                </c:pt>
                <c:pt idx="10">
                  <c:v>210</c:v>
                </c:pt>
                <c:pt idx="11">
                  <c:v>211</c:v>
                </c:pt>
                <c:pt idx="12">
                  <c:v>212</c:v>
                </c:pt>
                <c:pt idx="13">
                  <c:v>213</c:v>
                </c:pt>
                <c:pt idx="14">
                  <c:v>214</c:v>
                </c:pt>
                <c:pt idx="15">
                  <c:v>215</c:v>
                </c:pt>
                <c:pt idx="16">
                  <c:v>216</c:v>
                </c:pt>
                <c:pt idx="17">
                  <c:v>217</c:v>
                </c:pt>
                <c:pt idx="18">
                  <c:v>218</c:v>
                </c:pt>
                <c:pt idx="19">
                  <c:v>219</c:v>
                </c:pt>
                <c:pt idx="20">
                  <c:v>220</c:v>
                </c:pt>
                <c:pt idx="21">
                  <c:v>221</c:v>
                </c:pt>
                <c:pt idx="22">
                  <c:v>222</c:v>
                </c:pt>
                <c:pt idx="23">
                  <c:v>223</c:v>
                </c:pt>
                <c:pt idx="24">
                  <c:v>224</c:v>
                </c:pt>
                <c:pt idx="25">
                  <c:v>225</c:v>
                </c:pt>
                <c:pt idx="26">
                  <c:v>226</c:v>
                </c:pt>
                <c:pt idx="27">
                  <c:v>227</c:v>
                </c:pt>
                <c:pt idx="28">
                  <c:v>228</c:v>
                </c:pt>
                <c:pt idx="29">
                  <c:v>229</c:v>
                </c:pt>
                <c:pt idx="30">
                  <c:v>230</c:v>
                </c:pt>
                <c:pt idx="31">
                  <c:v>231</c:v>
                </c:pt>
                <c:pt idx="32">
                  <c:v>232</c:v>
                </c:pt>
                <c:pt idx="33">
                  <c:v>233</c:v>
                </c:pt>
                <c:pt idx="34">
                  <c:v>234</c:v>
                </c:pt>
                <c:pt idx="35">
                  <c:v>235</c:v>
                </c:pt>
                <c:pt idx="36">
                  <c:v>236</c:v>
                </c:pt>
                <c:pt idx="37">
                  <c:v>237</c:v>
                </c:pt>
                <c:pt idx="38">
                  <c:v>238</c:v>
                </c:pt>
                <c:pt idx="39">
                  <c:v>239</c:v>
                </c:pt>
                <c:pt idx="40">
                  <c:v>240</c:v>
                </c:pt>
                <c:pt idx="41">
                  <c:v>241</c:v>
                </c:pt>
                <c:pt idx="42">
                  <c:v>242</c:v>
                </c:pt>
                <c:pt idx="43">
                  <c:v>243</c:v>
                </c:pt>
                <c:pt idx="44">
                  <c:v>244</c:v>
                </c:pt>
                <c:pt idx="45">
                  <c:v>245</c:v>
                </c:pt>
                <c:pt idx="46">
                  <c:v>246</c:v>
                </c:pt>
                <c:pt idx="47">
                  <c:v>247</c:v>
                </c:pt>
                <c:pt idx="48">
                  <c:v>248</c:v>
                </c:pt>
                <c:pt idx="49">
                  <c:v>249</c:v>
                </c:pt>
                <c:pt idx="50">
                  <c:v>250</c:v>
                </c:pt>
                <c:pt idx="51">
                  <c:v>251</c:v>
                </c:pt>
                <c:pt idx="52">
                  <c:v>252</c:v>
                </c:pt>
                <c:pt idx="53">
                  <c:v>253</c:v>
                </c:pt>
                <c:pt idx="54">
                  <c:v>254</c:v>
                </c:pt>
                <c:pt idx="55">
                  <c:v>255</c:v>
                </c:pt>
                <c:pt idx="56">
                  <c:v>256</c:v>
                </c:pt>
                <c:pt idx="57">
                  <c:v>257</c:v>
                </c:pt>
                <c:pt idx="58">
                  <c:v>258</c:v>
                </c:pt>
                <c:pt idx="59">
                  <c:v>259</c:v>
                </c:pt>
                <c:pt idx="60">
                  <c:v>260</c:v>
                </c:pt>
                <c:pt idx="61">
                  <c:v>261</c:v>
                </c:pt>
                <c:pt idx="62">
                  <c:v>262</c:v>
                </c:pt>
                <c:pt idx="63">
                  <c:v>263</c:v>
                </c:pt>
                <c:pt idx="64">
                  <c:v>264</c:v>
                </c:pt>
                <c:pt idx="65">
                  <c:v>265</c:v>
                </c:pt>
                <c:pt idx="66">
                  <c:v>266</c:v>
                </c:pt>
                <c:pt idx="67">
                  <c:v>267</c:v>
                </c:pt>
                <c:pt idx="68">
                  <c:v>268</c:v>
                </c:pt>
                <c:pt idx="69">
                  <c:v>269</c:v>
                </c:pt>
                <c:pt idx="70">
                  <c:v>270</c:v>
                </c:pt>
                <c:pt idx="71">
                  <c:v>271</c:v>
                </c:pt>
                <c:pt idx="72">
                  <c:v>272</c:v>
                </c:pt>
                <c:pt idx="73">
                  <c:v>273</c:v>
                </c:pt>
                <c:pt idx="74">
                  <c:v>274</c:v>
                </c:pt>
                <c:pt idx="75">
                  <c:v>275</c:v>
                </c:pt>
                <c:pt idx="76">
                  <c:v>276</c:v>
                </c:pt>
                <c:pt idx="77">
                  <c:v>277</c:v>
                </c:pt>
                <c:pt idx="78">
                  <c:v>278</c:v>
                </c:pt>
                <c:pt idx="79">
                  <c:v>279</c:v>
                </c:pt>
                <c:pt idx="80">
                  <c:v>280</c:v>
                </c:pt>
                <c:pt idx="81">
                  <c:v>281</c:v>
                </c:pt>
                <c:pt idx="82">
                  <c:v>282</c:v>
                </c:pt>
                <c:pt idx="83">
                  <c:v>283</c:v>
                </c:pt>
                <c:pt idx="84">
                  <c:v>284</c:v>
                </c:pt>
                <c:pt idx="85">
                  <c:v>285</c:v>
                </c:pt>
                <c:pt idx="86">
                  <c:v>286</c:v>
                </c:pt>
                <c:pt idx="87">
                  <c:v>287</c:v>
                </c:pt>
                <c:pt idx="88">
                  <c:v>288</c:v>
                </c:pt>
                <c:pt idx="89">
                  <c:v>289</c:v>
                </c:pt>
                <c:pt idx="90">
                  <c:v>290</c:v>
                </c:pt>
                <c:pt idx="91">
                  <c:v>291</c:v>
                </c:pt>
                <c:pt idx="92">
                  <c:v>292</c:v>
                </c:pt>
                <c:pt idx="93">
                  <c:v>293</c:v>
                </c:pt>
                <c:pt idx="94">
                  <c:v>294</c:v>
                </c:pt>
                <c:pt idx="95">
                  <c:v>295</c:v>
                </c:pt>
                <c:pt idx="96">
                  <c:v>296</c:v>
                </c:pt>
                <c:pt idx="97">
                  <c:v>297</c:v>
                </c:pt>
                <c:pt idx="98">
                  <c:v>298</c:v>
                </c:pt>
                <c:pt idx="99">
                  <c:v>299</c:v>
                </c:pt>
                <c:pt idx="100">
                  <c:v>300</c:v>
                </c:pt>
                <c:pt idx="101">
                  <c:v>301</c:v>
                </c:pt>
                <c:pt idx="102">
                  <c:v>302</c:v>
                </c:pt>
                <c:pt idx="103">
                  <c:v>303</c:v>
                </c:pt>
                <c:pt idx="104">
                  <c:v>304</c:v>
                </c:pt>
                <c:pt idx="105">
                  <c:v>305</c:v>
                </c:pt>
                <c:pt idx="106">
                  <c:v>306</c:v>
                </c:pt>
                <c:pt idx="107">
                  <c:v>307</c:v>
                </c:pt>
                <c:pt idx="108">
                  <c:v>308</c:v>
                </c:pt>
                <c:pt idx="109">
                  <c:v>309</c:v>
                </c:pt>
                <c:pt idx="110">
                  <c:v>310</c:v>
                </c:pt>
                <c:pt idx="111">
                  <c:v>311</c:v>
                </c:pt>
                <c:pt idx="112">
                  <c:v>312</c:v>
                </c:pt>
                <c:pt idx="113">
                  <c:v>313</c:v>
                </c:pt>
                <c:pt idx="114">
                  <c:v>314</c:v>
                </c:pt>
                <c:pt idx="115">
                  <c:v>315</c:v>
                </c:pt>
                <c:pt idx="116">
                  <c:v>316</c:v>
                </c:pt>
                <c:pt idx="117">
                  <c:v>317</c:v>
                </c:pt>
                <c:pt idx="118">
                  <c:v>318</c:v>
                </c:pt>
                <c:pt idx="119">
                  <c:v>319</c:v>
                </c:pt>
                <c:pt idx="120">
                  <c:v>320</c:v>
                </c:pt>
                <c:pt idx="121">
                  <c:v>321</c:v>
                </c:pt>
                <c:pt idx="122">
                  <c:v>322</c:v>
                </c:pt>
                <c:pt idx="123">
                  <c:v>323</c:v>
                </c:pt>
                <c:pt idx="124">
                  <c:v>324</c:v>
                </c:pt>
                <c:pt idx="125">
                  <c:v>325</c:v>
                </c:pt>
                <c:pt idx="126">
                  <c:v>326</c:v>
                </c:pt>
                <c:pt idx="127">
                  <c:v>327</c:v>
                </c:pt>
                <c:pt idx="128">
                  <c:v>328</c:v>
                </c:pt>
                <c:pt idx="129">
                  <c:v>329</c:v>
                </c:pt>
                <c:pt idx="130">
                  <c:v>330</c:v>
                </c:pt>
                <c:pt idx="131">
                  <c:v>331</c:v>
                </c:pt>
                <c:pt idx="132">
                  <c:v>332</c:v>
                </c:pt>
                <c:pt idx="133">
                  <c:v>333</c:v>
                </c:pt>
                <c:pt idx="134">
                  <c:v>334</c:v>
                </c:pt>
                <c:pt idx="135">
                  <c:v>335</c:v>
                </c:pt>
                <c:pt idx="136">
                  <c:v>336</c:v>
                </c:pt>
                <c:pt idx="137">
                  <c:v>337</c:v>
                </c:pt>
                <c:pt idx="138">
                  <c:v>338</c:v>
                </c:pt>
                <c:pt idx="139">
                  <c:v>339</c:v>
                </c:pt>
                <c:pt idx="140">
                  <c:v>340</c:v>
                </c:pt>
                <c:pt idx="141">
                  <c:v>341</c:v>
                </c:pt>
                <c:pt idx="142">
                  <c:v>342</c:v>
                </c:pt>
                <c:pt idx="143">
                  <c:v>343</c:v>
                </c:pt>
                <c:pt idx="144">
                  <c:v>344</c:v>
                </c:pt>
                <c:pt idx="145">
                  <c:v>345</c:v>
                </c:pt>
                <c:pt idx="146">
                  <c:v>346</c:v>
                </c:pt>
                <c:pt idx="147">
                  <c:v>347</c:v>
                </c:pt>
                <c:pt idx="148">
                  <c:v>348</c:v>
                </c:pt>
                <c:pt idx="149">
                  <c:v>349</c:v>
                </c:pt>
                <c:pt idx="150">
                  <c:v>350</c:v>
                </c:pt>
                <c:pt idx="151">
                  <c:v>351</c:v>
                </c:pt>
                <c:pt idx="152">
                  <c:v>352</c:v>
                </c:pt>
                <c:pt idx="153">
                  <c:v>353</c:v>
                </c:pt>
                <c:pt idx="154">
                  <c:v>354</c:v>
                </c:pt>
                <c:pt idx="155">
                  <c:v>355</c:v>
                </c:pt>
                <c:pt idx="156">
                  <c:v>356</c:v>
                </c:pt>
                <c:pt idx="157">
                  <c:v>357</c:v>
                </c:pt>
                <c:pt idx="158">
                  <c:v>358</c:v>
                </c:pt>
                <c:pt idx="159">
                  <c:v>359</c:v>
                </c:pt>
                <c:pt idx="160">
                  <c:v>360</c:v>
                </c:pt>
                <c:pt idx="161">
                  <c:v>361</c:v>
                </c:pt>
                <c:pt idx="162">
                  <c:v>362</c:v>
                </c:pt>
                <c:pt idx="163">
                  <c:v>363</c:v>
                </c:pt>
                <c:pt idx="164">
                  <c:v>364</c:v>
                </c:pt>
                <c:pt idx="165">
                  <c:v>365</c:v>
                </c:pt>
                <c:pt idx="166">
                  <c:v>366</c:v>
                </c:pt>
                <c:pt idx="167">
                  <c:v>367</c:v>
                </c:pt>
                <c:pt idx="168">
                  <c:v>368</c:v>
                </c:pt>
                <c:pt idx="169">
                  <c:v>369</c:v>
                </c:pt>
                <c:pt idx="170">
                  <c:v>370</c:v>
                </c:pt>
                <c:pt idx="171">
                  <c:v>371</c:v>
                </c:pt>
                <c:pt idx="172">
                  <c:v>372</c:v>
                </c:pt>
                <c:pt idx="173">
                  <c:v>373</c:v>
                </c:pt>
                <c:pt idx="174">
                  <c:v>374</c:v>
                </c:pt>
                <c:pt idx="175">
                  <c:v>375</c:v>
                </c:pt>
                <c:pt idx="176">
                  <c:v>376</c:v>
                </c:pt>
                <c:pt idx="177">
                  <c:v>377</c:v>
                </c:pt>
                <c:pt idx="178">
                  <c:v>378</c:v>
                </c:pt>
                <c:pt idx="179">
                  <c:v>379</c:v>
                </c:pt>
                <c:pt idx="180">
                  <c:v>380</c:v>
                </c:pt>
                <c:pt idx="181">
                  <c:v>381</c:v>
                </c:pt>
                <c:pt idx="182">
                  <c:v>382</c:v>
                </c:pt>
                <c:pt idx="183">
                  <c:v>383</c:v>
                </c:pt>
                <c:pt idx="184">
                  <c:v>384</c:v>
                </c:pt>
                <c:pt idx="185">
                  <c:v>385</c:v>
                </c:pt>
                <c:pt idx="186">
                  <c:v>386</c:v>
                </c:pt>
                <c:pt idx="187">
                  <c:v>387</c:v>
                </c:pt>
                <c:pt idx="188">
                  <c:v>388</c:v>
                </c:pt>
                <c:pt idx="189">
                  <c:v>389</c:v>
                </c:pt>
                <c:pt idx="190">
                  <c:v>390</c:v>
                </c:pt>
                <c:pt idx="191">
                  <c:v>391</c:v>
                </c:pt>
                <c:pt idx="192">
                  <c:v>392</c:v>
                </c:pt>
                <c:pt idx="193">
                  <c:v>393</c:v>
                </c:pt>
                <c:pt idx="194">
                  <c:v>394</c:v>
                </c:pt>
                <c:pt idx="195">
                  <c:v>395</c:v>
                </c:pt>
                <c:pt idx="196">
                  <c:v>396</c:v>
                </c:pt>
                <c:pt idx="197">
                  <c:v>397</c:v>
                </c:pt>
                <c:pt idx="198">
                  <c:v>398</c:v>
                </c:pt>
                <c:pt idx="199">
                  <c:v>399</c:v>
                </c:pt>
                <c:pt idx="200">
                  <c:v>400</c:v>
                </c:pt>
                <c:pt idx="201">
                  <c:v>401</c:v>
                </c:pt>
                <c:pt idx="202">
                  <c:v>402</c:v>
                </c:pt>
                <c:pt idx="203">
                  <c:v>403</c:v>
                </c:pt>
                <c:pt idx="204">
                  <c:v>404</c:v>
                </c:pt>
                <c:pt idx="205">
                  <c:v>405</c:v>
                </c:pt>
                <c:pt idx="206">
                  <c:v>406</c:v>
                </c:pt>
                <c:pt idx="207">
                  <c:v>407</c:v>
                </c:pt>
                <c:pt idx="208">
                  <c:v>408</c:v>
                </c:pt>
                <c:pt idx="209">
                  <c:v>409</c:v>
                </c:pt>
                <c:pt idx="210">
                  <c:v>410</c:v>
                </c:pt>
                <c:pt idx="211">
                  <c:v>411</c:v>
                </c:pt>
                <c:pt idx="212">
                  <c:v>412</c:v>
                </c:pt>
                <c:pt idx="213">
                  <c:v>413</c:v>
                </c:pt>
                <c:pt idx="214">
                  <c:v>414</c:v>
                </c:pt>
                <c:pt idx="215">
                  <c:v>415</c:v>
                </c:pt>
                <c:pt idx="216">
                  <c:v>416</c:v>
                </c:pt>
                <c:pt idx="217">
                  <c:v>417</c:v>
                </c:pt>
                <c:pt idx="218">
                  <c:v>418</c:v>
                </c:pt>
                <c:pt idx="219">
                  <c:v>419</c:v>
                </c:pt>
                <c:pt idx="220">
                  <c:v>420</c:v>
                </c:pt>
                <c:pt idx="221">
                  <c:v>421</c:v>
                </c:pt>
                <c:pt idx="222">
                  <c:v>422</c:v>
                </c:pt>
                <c:pt idx="223">
                  <c:v>423</c:v>
                </c:pt>
                <c:pt idx="224">
                  <c:v>424</c:v>
                </c:pt>
                <c:pt idx="225">
                  <c:v>425</c:v>
                </c:pt>
                <c:pt idx="226">
                  <c:v>426</c:v>
                </c:pt>
                <c:pt idx="227">
                  <c:v>427</c:v>
                </c:pt>
                <c:pt idx="228">
                  <c:v>428</c:v>
                </c:pt>
                <c:pt idx="229">
                  <c:v>429</c:v>
                </c:pt>
                <c:pt idx="230">
                  <c:v>430</c:v>
                </c:pt>
                <c:pt idx="231">
                  <c:v>431</c:v>
                </c:pt>
                <c:pt idx="232">
                  <c:v>432</c:v>
                </c:pt>
                <c:pt idx="233">
                  <c:v>433</c:v>
                </c:pt>
                <c:pt idx="234">
                  <c:v>434</c:v>
                </c:pt>
                <c:pt idx="235">
                  <c:v>435</c:v>
                </c:pt>
                <c:pt idx="236">
                  <c:v>436</c:v>
                </c:pt>
                <c:pt idx="237">
                  <c:v>437</c:v>
                </c:pt>
                <c:pt idx="238">
                  <c:v>438</c:v>
                </c:pt>
                <c:pt idx="239">
                  <c:v>439</c:v>
                </c:pt>
                <c:pt idx="240">
                  <c:v>440</c:v>
                </c:pt>
                <c:pt idx="241">
                  <c:v>441</c:v>
                </c:pt>
                <c:pt idx="242">
                  <c:v>442</c:v>
                </c:pt>
                <c:pt idx="243">
                  <c:v>443</c:v>
                </c:pt>
                <c:pt idx="244">
                  <c:v>444</c:v>
                </c:pt>
                <c:pt idx="245">
                  <c:v>445</c:v>
                </c:pt>
                <c:pt idx="246">
                  <c:v>446</c:v>
                </c:pt>
                <c:pt idx="247">
                  <c:v>447</c:v>
                </c:pt>
                <c:pt idx="248">
                  <c:v>448</c:v>
                </c:pt>
                <c:pt idx="249">
                  <c:v>449</c:v>
                </c:pt>
                <c:pt idx="250">
                  <c:v>450</c:v>
                </c:pt>
                <c:pt idx="251">
                  <c:v>451</c:v>
                </c:pt>
                <c:pt idx="252">
                  <c:v>452</c:v>
                </c:pt>
                <c:pt idx="253">
                  <c:v>453</c:v>
                </c:pt>
                <c:pt idx="254">
                  <c:v>454</c:v>
                </c:pt>
                <c:pt idx="255">
                  <c:v>455</c:v>
                </c:pt>
                <c:pt idx="256">
                  <c:v>456</c:v>
                </c:pt>
                <c:pt idx="257">
                  <c:v>457</c:v>
                </c:pt>
                <c:pt idx="258">
                  <c:v>458</c:v>
                </c:pt>
                <c:pt idx="259">
                  <c:v>459</c:v>
                </c:pt>
                <c:pt idx="260">
                  <c:v>460</c:v>
                </c:pt>
                <c:pt idx="261">
                  <c:v>461</c:v>
                </c:pt>
                <c:pt idx="262">
                  <c:v>462</c:v>
                </c:pt>
                <c:pt idx="263">
                  <c:v>463</c:v>
                </c:pt>
                <c:pt idx="264">
                  <c:v>464</c:v>
                </c:pt>
                <c:pt idx="265">
                  <c:v>465</c:v>
                </c:pt>
                <c:pt idx="266">
                  <c:v>466</c:v>
                </c:pt>
                <c:pt idx="267">
                  <c:v>467</c:v>
                </c:pt>
                <c:pt idx="268">
                  <c:v>468</c:v>
                </c:pt>
                <c:pt idx="269">
                  <c:v>469</c:v>
                </c:pt>
                <c:pt idx="270">
                  <c:v>470</c:v>
                </c:pt>
                <c:pt idx="271">
                  <c:v>471</c:v>
                </c:pt>
                <c:pt idx="272">
                  <c:v>472</c:v>
                </c:pt>
                <c:pt idx="273">
                  <c:v>473</c:v>
                </c:pt>
                <c:pt idx="274">
                  <c:v>474</c:v>
                </c:pt>
                <c:pt idx="275">
                  <c:v>475</c:v>
                </c:pt>
                <c:pt idx="276">
                  <c:v>476</c:v>
                </c:pt>
                <c:pt idx="277">
                  <c:v>477</c:v>
                </c:pt>
                <c:pt idx="278">
                  <c:v>478</c:v>
                </c:pt>
                <c:pt idx="279">
                  <c:v>479</c:v>
                </c:pt>
                <c:pt idx="280">
                  <c:v>480</c:v>
                </c:pt>
                <c:pt idx="281">
                  <c:v>481</c:v>
                </c:pt>
                <c:pt idx="282">
                  <c:v>482</c:v>
                </c:pt>
                <c:pt idx="283">
                  <c:v>483</c:v>
                </c:pt>
                <c:pt idx="284">
                  <c:v>484</c:v>
                </c:pt>
                <c:pt idx="285">
                  <c:v>485</c:v>
                </c:pt>
                <c:pt idx="286">
                  <c:v>486</c:v>
                </c:pt>
                <c:pt idx="287">
                  <c:v>487</c:v>
                </c:pt>
                <c:pt idx="288">
                  <c:v>488</c:v>
                </c:pt>
                <c:pt idx="289">
                  <c:v>489</c:v>
                </c:pt>
                <c:pt idx="290">
                  <c:v>490</c:v>
                </c:pt>
                <c:pt idx="291">
                  <c:v>491</c:v>
                </c:pt>
                <c:pt idx="292">
                  <c:v>492</c:v>
                </c:pt>
                <c:pt idx="293">
                  <c:v>493</c:v>
                </c:pt>
                <c:pt idx="294">
                  <c:v>494</c:v>
                </c:pt>
                <c:pt idx="295">
                  <c:v>495</c:v>
                </c:pt>
                <c:pt idx="296">
                  <c:v>496</c:v>
                </c:pt>
                <c:pt idx="297">
                  <c:v>497</c:v>
                </c:pt>
                <c:pt idx="298">
                  <c:v>498</c:v>
                </c:pt>
                <c:pt idx="299">
                  <c:v>499</c:v>
                </c:pt>
                <c:pt idx="300">
                  <c:v>500</c:v>
                </c:pt>
                <c:pt idx="301">
                  <c:v>501</c:v>
                </c:pt>
                <c:pt idx="302">
                  <c:v>502</c:v>
                </c:pt>
                <c:pt idx="303">
                  <c:v>503</c:v>
                </c:pt>
                <c:pt idx="304">
                  <c:v>504</c:v>
                </c:pt>
                <c:pt idx="305">
                  <c:v>505</c:v>
                </c:pt>
                <c:pt idx="306">
                  <c:v>506</c:v>
                </c:pt>
                <c:pt idx="307">
                  <c:v>507</c:v>
                </c:pt>
                <c:pt idx="308">
                  <c:v>508</c:v>
                </c:pt>
                <c:pt idx="309">
                  <c:v>509</c:v>
                </c:pt>
                <c:pt idx="310">
                  <c:v>510</c:v>
                </c:pt>
                <c:pt idx="311">
                  <c:v>511</c:v>
                </c:pt>
                <c:pt idx="312">
                  <c:v>512</c:v>
                </c:pt>
                <c:pt idx="313">
                  <c:v>513</c:v>
                </c:pt>
                <c:pt idx="314">
                  <c:v>514</c:v>
                </c:pt>
                <c:pt idx="315">
                  <c:v>515</c:v>
                </c:pt>
                <c:pt idx="316">
                  <c:v>516</c:v>
                </c:pt>
                <c:pt idx="317">
                  <c:v>517</c:v>
                </c:pt>
                <c:pt idx="318">
                  <c:v>518</c:v>
                </c:pt>
                <c:pt idx="319">
                  <c:v>519</c:v>
                </c:pt>
                <c:pt idx="320">
                  <c:v>520</c:v>
                </c:pt>
                <c:pt idx="321">
                  <c:v>521</c:v>
                </c:pt>
                <c:pt idx="322">
                  <c:v>522</c:v>
                </c:pt>
                <c:pt idx="323">
                  <c:v>523</c:v>
                </c:pt>
                <c:pt idx="324">
                  <c:v>524</c:v>
                </c:pt>
                <c:pt idx="325">
                  <c:v>525</c:v>
                </c:pt>
                <c:pt idx="326">
                  <c:v>526</c:v>
                </c:pt>
                <c:pt idx="327">
                  <c:v>527</c:v>
                </c:pt>
                <c:pt idx="328">
                  <c:v>528</c:v>
                </c:pt>
                <c:pt idx="329">
                  <c:v>529</c:v>
                </c:pt>
                <c:pt idx="330">
                  <c:v>530</c:v>
                </c:pt>
                <c:pt idx="331">
                  <c:v>531</c:v>
                </c:pt>
                <c:pt idx="332">
                  <c:v>532</c:v>
                </c:pt>
                <c:pt idx="333">
                  <c:v>533</c:v>
                </c:pt>
                <c:pt idx="334">
                  <c:v>534</c:v>
                </c:pt>
                <c:pt idx="335">
                  <c:v>535</c:v>
                </c:pt>
                <c:pt idx="336">
                  <c:v>536</c:v>
                </c:pt>
                <c:pt idx="337">
                  <c:v>537</c:v>
                </c:pt>
                <c:pt idx="338">
                  <c:v>538</c:v>
                </c:pt>
                <c:pt idx="339">
                  <c:v>539</c:v>
                </c:pt>
                <c:pt idx="340">
                  <c:v>540</c:v>
                </c:pt>
                <c:pt idx="341">
                  <c:v>541</c:v>
                </c:pt>
                <c:pt idx="342">
                  <c:v>542</c:v>
                </c:pt>
                <c:pt idx="343">
                  <c:v>543</c:v>
                </c:pt>
                <c:pt idx="344">
                  <c:v>544</c:v>
                </c:pt>
                <c:pt idx="345">
                  <c:v>545</c:v>
                </c:pt>
                <c:pt idx="346">
                  <c:v>546</c:v>
                </c:pt>
                <c:pt idx="347">
                  <c:v>547</c:v>
                </c:pt>
                <c:pt idx="348">
                  <c:v>548</c:v>
                </c:pt>
                <c:pt idx="349">
                  <c:v>549</c:v>
                </c:pt>
                <c:pt idx="350">
                  <c:v>550</c:v>
                </c:pt>
                <c:pt idx="351">
                  <c:v>551</c:v>
                </c:pt>
                <c:pt idx="352">
                  <c:v>552</c:v>
                </c:pt>
                <c:pt idx="353">
                  <c:v>553</c:v>
                </c:pt>
                <c:pt idx="354">
                  <c:v>554</c:v>
                </c:pt>
                <c:pt idx="355">
                  <c:v>555</c:v>
                </c:pt>
                <c:pt idx="356">
                  <c:v>556</c:v>
                </c:pt>
                <c:pt idx="357">
                  <c:v>557</c:v>
                </c:pt>
                <c:pt idx="358">
                  <c:v>558</c:v>
                </c:pt>
                <c:pt idx="359">
                  <c:v>559</c:v>
                </c:pt>
                <c:pt idx="360">
                  <c:v>560</c:v>
                </c:pt>
                <c:pt idx="361">
                  <c:v>561</c:v>
                </c:pt>
                <c:pt idx="362">
                  <c:v>562</c:v>
                </c:pt>
                <c:pt idx="363">
                  <c:v>563</c:v>
                </c:pt>
                <c:pt idx="364">
                  <c:v>564</c:v>
                </c:pt>
                <c:pt idx="365">
                  <c:v>565</c:v>
                </c:pt>
                <c:pt idx="366">
                  <c:v>566</c:v>
                </c:pt>
                <c:pt idx="367">
                  <c:v>567</c:v>
                </c:pt>
                <c:pt idx="368">
                  <c:v>568</c:v>
                </c:pt>
                <c:pt idx="369">
                  <c:v>569</c:v>
                </c:pt>
                <c:pt idx="370">
                  <c:v>570</c:v>
                </c:pt>
                <c:pt idx="371">
                  <c:v>571</c:v>
                </c:pt>
                <c:pt idx="372">
                  <c:v>572</c:v>
                </c:pt>
                <c:pt idx="373">
                  <c:v>573</c:v>
                </c:pt>
                <c:pt idx="374">
                  <c:v>574</c:v>
                </c:pt>
                <c:pt idx="375">
                  <c:v>575</c:v>
                </c:pt>
                <c:pt idx="376">
                  <c:v>576</c:v>
                </c:pt>
                <c:pt idx="377">
                  <c:v>577</c:v>
                </c:pt>
                <c:pt idx="378">
                  <c:v>578</c:v>
                </c:pt>
                <c:pt idx="379">
                  <c:v>579</c:v>
                </c:pt>
                <c:pt idx="380">
                  <c:v>580</c:v>
                </c:pt>
                <c:pt idx="381">
                  <c:v>581</c:v>
                </c:pt>
                <c:pt idx="382">
                  <c:v>582</c:v>
                </c:pt>
                <c:pt idx="383">
                  <c:v>583</c:v>
                </c:pt>
                <c:pt idx="384">
                  <c:v>584</c:v>
                </c:pt>
                <c:pt idx="385">
                  <c:v>585</c:v>
                </c:pt>
                <c:pt idx="386">
                  <c:v>586</c:v>
                </c:pt>
                <c:pt idx="387">
                  <c:v>587</c:v>
                </c:pt>
                <c:pt idx="388">
                  <c:v>588</c:v>
                </c:pt>
                <c:pt idx="389">
                  <c:v>589</c:v>
                </c:pt>
                <c:pt idx="390">
                  <c:v>590</c:v>
                </c:pt>
                <c:pt idx="391">
                  <c:v>591</c:v>
                </c:pt>
                <c:pt idx="392">
                  <c:v>592</c:v>
                </c:pt>
                <c:pt idx="393">
                  <c:v>593</c:v>
                </c:pt>
                <c:pt idx="394">
                  <c:v>594</c:v>
                </c:pt>
                <c:pt idx="395">
                  <c:v>595</c:v>
                </c:pt>
                <c:pt idx="396">
                  <c:v>596</c:v>
                </c:pt>
                <c:pt idx="397">
                  <c:v>597</c:v>
                </c:pt>
                <c:pt idx="398">
                  <c:v>598</c:v>
                </c:pt>
                <c:pt idx="399">
                  <c:v>599</c:v>
                </c:pt>
                <c:pt idx="400">
                  <c:v>600</c:v>
                </c:pt>
                <c:pt idx="401">
                  <c:v>601</c:v>
                </c:pt>
                <c:pt idx="402">
                  <c:v>602</c:v>
                </c:pt>
                <c:pt idx="403">
                  <c:v>603</c:v>
                </c:pt>
                <c:pt idx="404">
                  <c:v>604</c:v>
                </c:pt>
                <c:pt idx="405">
                  <c:v>605</c:v>
                </c:pt>
                <c:pt idx="406">
                  <c:v>606</c:v>
                </c:pt>
                <c:pt idx="407">
                  <c:v>607</c:v>
                </c:pt>
                <c:pt idx="408">
                  <c:v>608</c:v>
                </c:pt>
                <c:pt idx="409">
                  <c:v>609</c:v>
                </c:pt>
                <c:pt idx="410">
                  <c:v>610</c:v>
                </c:pt>
                <c:pt idx="411">
                  <c:v>611</c:v>
                </c:pt>
                <c:pt idx="412">
                  <c:v>612</c:v>
                </c:pt>
                <c:pt idx="413">
                  <c:v>613</c:v>
                </c:pt>
                <c:pt idx="414">
                  <c:v>614</c:v>
                </c:pt>
                <c:pt idx="415">
                  <c:v>615</c:v>
                </c:pt>
                <c:pt idx="416">
                  <c:v>616</c:v>
                </c:pt>
                <c:pt idx="417">
                  <c:v>617</c:v>
                </c:pt>
                <c:pt idx="418">
                  <c:v>618</c:v>
                </c:pt>
                <c:pt idx="419">
                  <c:v>619</c:v>
                </c:pt>
                <c:pt idx="420">
                  <c:v>620</c:v>
                </c:pt>
                <c:pt idx="421">
                  <c:v>621</c:v>
                </c:pt>
                <c:pt idx="422">
                  <c:v>622</c:v>
                </c:pt>
                <c:pt idx="423">
                  <c:v>623</c:v>
                </c:pt>
                <c:pt idx="424">
                  <c:v>624</c:v>
                </c:pt>
                <c:pt idx="425">
                  <c:v>625</c:v>
                </c:pt>
                <c:pt idx="426">
                  <c:v>626</c:v>
                </c:pt>
                <c:pt idx="427">
                  <c:v>627</c:v>
                </c:pt>
                <c:pt idx="428">
                  <c:v>628</c:v>
                </c:pt>
                <c:pt idx="429">
                  <c:v>629</c:v>
                </c:pt>
                <c:pt idx="430">
                  <c:v>630</c:v>
                </c:pt>
                <c:pt idx="431">
                  <c:v>631</c:v>
                </c:pt>
                <c:pt idx="432">
                  <c:v>632</c:v>
                </c:pt>
                <c:pt idx="433">
                  <c:v>633</c:v>
                </c:pt>
                <c:pt idx="434">
                  <c:v>634</c:v>
                </c:pt>
                <c:pt idx="435">
                  <c:v>635</c:v>
                </c:pt>
                <c:pt idx="436">
                  <c:v>636</c:v>
                </c:pt>
                <c:pt idx="437">
                  <c:v>637</c:v>
                </c:pt>
                <c:pt idx="438">
                  <c:v>638</c:v>
                </c:pt>
                <c:pt idx="439">
                  <c:v>639</c:v>
                </c:pt>
                <c:pt idx="440">
                  <c:v>640</c:v>
                </c:pt>
                <c:pt idx="441">
                  <c:v>641</c:v>
                </c:pt>
                <c:pt idx="442">
                  <c:v>642</c:v>
                </c:pt>
                <c:pt idx="443">
                  <c:v>643</c:v>
                </c:pt>
                <c:pt idx="444">
                  <c:v>644</c:v>
                </c:pt>
                <c:pt idx="445">
                  <c:v>645</c:v>
                </c:pt>
                <c:pt idx="446">
                  <c:v>646</c:v>
                </c:pt>
                <c:pt idx="447">
                  <c:v>647</c:v>
                </c:pt>
                <c:pt idx="448">
                  <c:v>648</c:v>
                </c:pt>
                <c:pt idx="449">
                  <c:v>649</c:v>
                </c:pt>
                <c:pt idx="450">
                  <c:v>650</c:v>
                </c:pt>
                <c:pt idx="451">
                  <c:v>651</c:v>
                </c:pt>
                <c:pt idx="452">
                  <c:v>652</c:v>
                </c:pt>
                <c:pt idx="453">
                  <c:v>653</c:v>
                </c:pt>
                <c:pt idx="454">
                  <c:v>654</c:v>
                </c:pt>
                <c:pt idx="455">
                  <c:v>655</c:v>
                </c:pt>
                <c:pt idx="456">
                  <c:v>656</c:v>
                </c:pt>
                <c:pt idx="457">
                  <c:v>657</c:v>
                </c:pt>
                <c:pt idx="458">
                  <c:v>658</c:v>
                </c:pt>
                <c:pt idx="459">
                  <c:v>659</c:v>
                </c:pt>
                <c:pt idx="460">
                  <c:v>660</c:v>
                </c:pt>
                <c:pt idx="461">
                  <c:v>661</c:v>
                </c:pt>
                <c:pt idx="462">
                  <c:v>662</c:v>
                </c:pt>
                <c:pt idx="463">
                  <c:v>663</c:v>
                </c:pt>
                <c:pt idx="464">
                  <c:v>664</c:v>
                </c:pt>
                <c:pt idx="465">
                  <c:v>665</c:v>
                </c:pt>
                <c:pt idx="466">
                  <c:v>666</c:v>
                </c:pt>
                <c:pt idx="467">
                  <c:v>667</c:v>
                </c:pt>
                <c:pt idx="468">
                  <c:v>668</c:v>
                </c:pt>
                <c:pt idx="469">
                  <c:v>669</c:v>
                </c:pt>
                <c:pt idx="470">
                  <c:v>670</c:v>
                </c:pt>
                <c:pt idx="471">
                  <c:v>671</c:v>
                </c:pt>
                <c:pt idx="472">
                  <c:v>672</c:v>
                </c:pt>
                <c:pt idx="473">
                  <c:v>673</c:v>
                </c:pt>
                <c:pt idx="474">
                  <c:v>674</c:v>
                </c:pt>
                <c:pt idx="475">
                  <c:v>675</c:v>
                </c:pt>
                <c:pt idx="476">
                  <c:v>676</c:v>
                </c:pt>
                <c:pt idx="477">
                  <c:v>677</c:v>
                </c:pt>
                <c:pt idx="478">
                  <c:v>678</c:v>
                </c:pt>
                <c:pt idx="479">
                  <c:v>679</c:v>
                </c:pt>
                <c:pt idx="480">
                  <c:v>680</c:v>
                </c:pt>
                <c:pt idx="481">
                  <c:v>681</c:v>
                </c:pt>
                <c:pt idx="482">
                  <c:v>682</c:v>
                </c:pt>
                <c:pt idx="483">
                  <c:v>683</c:v>
                </c:pt>
                <c:pt idx="484">
                  <c:v>684</c:v>
                </c:pt>
                <c:pt idx="485">
                  <c:v>685</c:v>
                </c:pt>
                <c:pt idx="486">
                  <c:v>686</c:v>
                </c:pt>
                <c:pt idx="487">
                  <c:v>687</c:v>
                </c:pt>
                <c:pt idx="488">
                  <c:v>688</c:v>
                </c:pt>
                <c:pt idx="489">
                  <c:v>689</c:v>
                </c:pt>
                <c:pt idx="490">
                  <c:v>690</c:v>
                </c:pt>
                <c:pt idx="491">
                  <c:v>691</c:v>
                </c:pt>
                <c:pt idx="492">
                  <c:v>692</c:v>
                </c:pt>
                <c:pt idx="493">
                  <c:v>693</c:v>
                </c:pt>
                <c:pt idx="494">
                  <c:v>694</c:v>
                </c:pt>
                <c:pt idx="495">
                  <c:v>695</c:v>
                </c:pt>
                <c:pt idx="496">
                  <c:v>696</c:v>
                </c:pt>
                <c:pt idx="497">
                  <c:v>697</c:v>
                </c:pt>
                <c:pt idx="498">
                  <c:v>698</c:v>
                </c:pt>
                <c:pt idx="499">
                  <c:v>699</c:v>
                </c:pt>
                <c:pt idx="500">
                  <c:v>700</c:v>
                </c:pt>
                <c:pt idx="501">
                  <c:v>701</c:v>
                </c:pt>
                <c:pt idx="502">
                  <c:v>702</c:v>
                </c:pt>
                <c:pt idx="503">
                  <c:v>703</c:v>
                </c:pt>
                <c:pt idx="504">
                  <c:v>704</c:v>
                </c:pt>
                <c:pt idx="505">
                  <c:v>705</c:v>
                </c:pt>
                <c:pt idx="506">
                  <c:v>706</c:v>
                </c:pt>
                <c:pt idx="507">
                  <c:v>707</c:v>
                </c:pt>
                <c:pt idx="508">
                  <c:v>708</c:v>
                </c:pt>
                <c:pt idx="509">
                  <c:v>709</c:v>
                </c:pt>
                <c:pt idx="510">
                  <c:v>710</c:v>
                </c:pt>
                <c:pt idx="511">
                  <c:v>711</c:v>
                </c:pt>
                <c:pt idx="512">
                  <c:v>712</c:v>
                </c:pt>
                <c:pt idx="513">
                  <c:v>713</c:v>
                </c:pt>
                <c:pt idx="514">
                  <c:v>714</c:v>
                </c:pt>
                <c:pt idx="515">
                  <c:v>715</c:v>
                </c:pt>
                <c:pt idx="516">
                  <c:v>716</c:v>
                </c:pt>
                <c:pt idx="517">
                  <c:v>717</c:v>
                </c:pt>
                <c:pt idx="518">
                  <c:v>718</c:v>
                </c:pt>
                <c:pt idx="519">
                  <c:v>719</c:v>
                </c:pt>
                <c:pt idx="520">
                  <c:v>720</c:v>
                </c:pt>
                <c:pt idx="521">
                  <c:v>721</c:v>
                </c:pt>
                <c:pt idx="522">
                  <c:v>722</c:v>
                </c:pt>
                <c:pt idx="523">
                  <c:v>723</c:v>
                </c:pt>
                <c:pt idx="524">
                  <c:v>724</c:v>
                </c:pt>
                <c:pt idx="525">
                  <c:v>725</c:v>
                </c:pt>
                <c:pt idx="526">
                  <c:v>726</c:v>
                </c:pt>
                <c:pt idx="527">
                  <c:v>727</c:v>
                </c:pt>
                <c:pt idx="528">
                  <c:v>728</c:v>
                </c:pt>
                <c:pt idx="529">
                  <c:v>729</c:v>
                </c:pt>
                <c:pt idx="530">
                  <c:v>730</c:v>
                </c:pt>
                <c:pt idx="531">
                  <c:v>731</c:v>
                </c:pt>
                <c:pt idx="532">
                  <c:v>732</c:v>
                </c:pt>
                <c:pt idx="533">
                  <c:v>733</c:v>
                </c:pt>
                <c:pt idx="534">
                  <c:v>734</c:v>
                </c:pt>
                <c:pt idx="535">
                  <c:v>735</c:v>
                </c:pt>
                <c:pt idx="536">
                  <c:v>736</c:v>
                </c:pt>
                <c:pt idx="537">
                  <c:v>737</c:v>
                </c:pt>
                <c:pt idx="538">
                  <c:v>738</c:v>
                </c:pt>
                <c:pt idx="539">
                  <c:v>739</c:v>
                </c:pt>
                <c:pt idx="540">
                  <c:v>740</c:v>
                </c:pt>
                <c:pt idx="541">
                  <c:v>741</c:v>
                </c:pt>
                <c:pt idx="542">
                  <c:v>742</c:v>
                </c:pt>
                <c:pt idx="543">
                  <c:v>743</c:v>
                </c:pt>
                <c:pt idx="544">
                  <c:v>744</c:v>
                </c:pt>
                <c:pt idx="545">
                  <c:v>745</c:v>
                </c:pt>
                <c:pt idx="546">
                  <c:v>746</c:v>
                </c:pt>
                <c:pt idx="547">
                  <c:v>747</c:v>
                </c:pt>
                <c:pt idx="548">
                  <c:v>748</c:v>
                </c:pt>
                <c:pt idx="549">
                  <c:v>749</c:v>
                </c:pt>
                <c:pt idx="550">
                  <c:v>750</c:v>
                </c:pt>
                <c:pt idx="551">
                  <c:v>751</c:v>
                </c:pt>
                <c:pt idx="552">
                  <c:v>752</c:v>
                </c:pt>
                <c:pt idx="553">
                  <c:v>753</c:v>
                </c:pt>
                <c:pt idx="554">
                  <c:v>754</c:v>
                </c:pt>
                <c:pt idx="555">
                  <c:v>755</c:v>
                </c:pt>
                <c:pt idx="556">
                  <c:v>756</c:v>
                </c:pt>
                <c:pt idx="557">
                  <c:v>757</c:v>
                </c:pt>
                <c:pt idx="558">
                  <c:v>758</c:v>
                </c:pt>
                <c:pt idx="559">
                  <c:v>759</c:v>
                </c:pt>
                <c:pt idx="560">
                  <c:v>760</c:v>
                </c:pt>
                <c:pt idx="561">
                  <c:v>761</c:v>
                </c:pt>
                <c:pt idx="562">
                  <c:v>762</c:v>
                </c:pt>
                <c:pt idx="563">
                  <c:v>763</c:v>
                </c:pt>
                <c:pt idx="564">
                  <c:v>764</c:v>
                </c:pt>
                <c:pt idx="565">
                  <c:v>765</c:v>
                </c:pt>
                <c:pt idx="566">
                  <c:v>766</c:v>
                </c:pt>
                <c:pt idx="567">
                  <c:v>767</c:v>
                </c:pt>
                <c:pt idx="568">
                  <c:v>768</c:v>
                </c:pt>
                <c:pt idx="569">
                  <c:v>769</c:v>
                </c:pt>
                <c:pt idx="570">
                  <c:v>770</c:v>
                </c:pt>
                <c:pt idx="571">
                  <c:v>771</c:v>
                </c:pt>
                <c:pt idx="572">
                  <c:v>772</c:v>
                </c:pt>
                <c:pt idx="573">
                  <c:v>773</c:v>
                </c:pt>
                <c:pt idx="574">
                  <c:v>774</c:v>
                </c:pt>
                <c:pt idx="575">
                  <c:v>775</c:v>
                </c:pt>
                <c:pt idx="576">
                  <c:v>776</c:v>
                </c:pt>
                <c:pt idx="577">
                  <c:v>777</c:v>
                </c:pt>
                <c:pt idx="578">
                  <c:v>778</c:v>
                </c:pt>
                <c:pt idx="579">
                  <c:v>779</c:v>
                </c:pt>
                <c:pt idx="580">
                  <c:v>780</c:v>
                </c:pt>
                <c:pt idx="581">
                  <c:v>781</c:v>
                </c:pt>
                <c:pt idx="582">
                  <c:v>782</c:v>
                </c:pt>
                <c:pt idx="583">
                  <c:v>783</c:v>
                </c:pt>
                <c:pt idx="584">
                  <c:v>784</c:v>
                </c:pt>
                <c:pt idx="585">
                  <c:v>785</c:v>
                </c:pt>
                <c:pt idx="586">
                  <c:v>786</c:v>
                </c:pt>
                <c:pt idx="587">
                  <c:v>787</c:v>
                </c:pt>
                <c:pt idx="588">
                  <c:v>788</c:v>
                </c:pt>
                <c:pt idx="589">
                  <c:v>789</c:v>
                </c:pt>
                <c:pt idx="590">
                  <c:v>790</c:v>
                </c:pt>
                <c:pt idx="591">
                  <c:v>791</c:v>
                </c:pt>
                <c:pt idx="592">
                  <c:v>792</c:v>
                </c:pt>
                <c:pt idx="593">
                  <c:v>793</c:v>
                </c:pt>
                <c:pt idx="594">
                  <c:v>794</c:v>
                </c:pt>
                <c:pt idx="595">
                  <c:v>795</c:v>
                </c:pt>
                <c:pt idx="596">
                  <c:v>796</c:v>
                </c:pt>
                <c:pt idx="597">
                  <c:v>797</c:v>
                </c:pt>
                <c:pt idx="598">
                  <c:v>798</c:v>
                </c:pt>
                <c:pt idx="599">
                  <c:v>799</c:v>
                </c:pt>
                <c:pt idx="600">
                  <c:v>800</c:v>
                </c:pt>
                <c:pt idx="601">
                  <c:v>801</c:v>
                </c:pt>
                <c:pt idx="602">
                  <c:v>802</c:v>
                </c:pt>
                <c:pt idx="603">
                  <c:v>803</c:v>
                </c:pt>
                <c:pt idx="604">
                  <c:v>804</c:v>
                </c:pt>
                <c:pt idx="605">
                  <c:v>805</c:v>
                </c:pt>
                <c:pt idx="606">
                  <c:v>806</c:v>
                </c:pt>
                <c:pt idx="607">
                  <c:v>807</c:v>
                </c:pt>
                <c:pt idx="608">
                  <c:v>808</c:v>
                </c:pt>
                <c:pt idx="609">
                  <c:v>809</c:v>
                </c:pt>
                <c:pt idx="610">
                  <c:v>810</c:v>
                </c:pt>
                <c:pt idx="611">
                  <c:v>811</c:v>
                </c:pt>
                <c:pt idx="612">
                  <c:v>812</c:v>
                </c:pt>
                <c:pt idx="613">
                  <c:v>813</c:v>
                </c:pt>
                <c:pt idx="614">
                  <c:v>814</c:v>
                </c:pt>
                <c:pt idx="615">
                  <c:v>815</c:v>
                </c:pt>
                <c:pt idx="616">
                  <c:v>816</c:v>
                </c:pt>
                <c:pt idx="617">
                  <c:v>817</c:v>
                </c:pt>
                <c:pt idx="618">
                  <c:v>818</c:v>
                </c:pt>
                <c:pt idx="619">
                  <c:v>819</c:v>
                </c:pt>
                <c:pt idx="620">
                  <c:v>820</c:v>
                </c:pt>
                <c:pt idx="621">
                  <c:v>821</c:v>
                </c:pt>
                <c:pt idx="622">
                  <c:v>822</c:v>
                </c:pt>
                <c:pt idx="623">
                  <c:v>823</c:v>
                </c:pt>
                <c:pt idx="624">
                  <c:v>824</c:v>
                </c:pt>
                <c:pt idx="625">
                  <c:v>825</c:v>
                </c:pt>
                <c:pt idx="626">
                  <c:v>826</c:v>
                </c:pt>
                <c:pt idx="627">
                  <c:v>827</c:v>
                </c:pt>
                <c:pt idx="628">
                  <c:v>828</c:v>
                </c:pt>
                <c:pt idx="629">
                  <c:v>829</c:v>
                </c:pt>
                <c:pt idx="630">
                  <c:v>830</c:v>
                </c:pt>
                <c:pt idx="631">
                  <c:v>831</c:v>
                </c:pt>
                <c:pt idx="632">
                  <c:v>832</c:v>
                </c:pt>
                <c:pt idx="633">
                  <c:v>833</c:v>
                </c:pt>
                <c:pt idx="634">
                  <c:v>834</c:v>
                </c:pt>
                <c:pt idx="635">
                  <c:v>835</c:v>
                </c:pt>
                <c:pt idx="636">
                  <c:v>836</c:v>
                </c:pt>
                <c:pt idx="637">
                  <c:v>837</c:v>
                </c:pt>
                <c:pt idx="638">
                  <c:v>838</c:v>
                </c:pt>
                <c:pt idx="639">
                  <c:v>839</c:v>
                </c:pt>
                <c:pt idx="640">
                  <c:v>840</c:v>
                </c:pt>
                <c:pt idx="641">
                  <c:v>841</c:v>
                </c:pt>
                <c:pt idx="642">
                  <c:v>842</c:v>
                </c:pt>
                <c:pt idx="643">
                  <c:v>843</c:v>
                </c:pt>
                <c:pt idx="644">
                  <c:v>844</c:v>
                </c:pt>
                <c:pt idx="645">
                  <c:v>845</c:v>
                </c:pt>
                <c:pt idx="646">
                  <c:v>846</c:v>
                </c:pt>
                <c:pt idx="647">
                  <c:v>847</c:v>
                </c:pt>
                <c:pt idx="648">
                  <c:v>848</c:v>
                </c:pt>
                <c:pt idx="649">
                  <c:v>849</c:v>
                </c:pt>
                <c:pt idx="650">
                  <c:v>850</c:v>
                </c:pt>
                <c:pt idx="651">
                  <c:v>851</c:v>
                </c:pt>
                <c:pt idx="652">
                  <c:v>852</c:v>
                </c:pt>
                <c:pt idx="653">
                  <c:v>853</c:v>
                </c:pt>
                <c:pt idx="654">
                  <c:v>854</c:v>
                </c:pt>
                <c:pt idx="655">
                  <c:v>855</c:v>
                </c:pt>
                <c:pt idx="656">
                  <c:v>856</c:v>
                </c:pt>
                <c:pt idx="657">
                  <c:v>857</c:v>
                </c:pt>
                <c:pt idx="658">
                  <c:v>858</c:v>
                </c:pt>
                <c:pt idx="659">
                  <c:v>859</c:v>
                </c:pt>
                <c:pt idx="660">
                  <c:v>860</c:v>
                </c:pt>
                <c:pt idx="661">
                  <c:v>861</c:v>
                </c:pt>
                <c:pt idx="662">
                  <c:v>862</c:v>
                </c:pt>
                <c:pt idx="663">
                  <c:v>863</c:v>
                </c:pt>
                <c:pt idx="664">
                  <c:v>864</c:v>
                </c:pt>
                <c:pt idx="665">
                  <c:v>865</c:v>
                </c:pt>
                <c:pt idx="666">
                  <c:v>866</c:v>
                </c:pt>
                <c:pt idx="667">
                  <c:v>867</c:v>
                </c:pt>
                <c:pt idx="668">
                  <c:v>868</c:v>
                </c:pt>
                <c:pt idx="669">
                  <c:v>869</c:v>
                </c:pt>
                <c:pt idx="670">
                  <c:v>870</c:v>
                </c:pt>
                <c:pt idx="671">
                  <c:v>871</c:v>
                </c:pt>
                <c:pt idx="672">
                  <c:v>872</c:v>
                </c:pt>
                <c:pt idx="673">
                  <c:v>873</c:v>
                </c:pt>
                <c:pt idx="674">
                  <c:v>874</c:v>
                </c:pt>
                <c:pt idx="675">
                  <c:v>875</c:v>
                </c:pt>
                <c:pt idx="676">
                  <c:v>876</c:v>
                </c:pt>
                <c:pt idx="677">
                  <c:v>877</c:v>
                </c:pt>
                <c:pt idx="678">
                  <c:v>878</c:v>
                </c:pt>
                <c:pt idx="679">
                  <c:v>879</c:v>
                </c:pt>
                <c:pt idx="680">
                  <c:v>880</c:v>
                </c:pt>
                <c:pt idx="681">
                  <c:v>881</c:v>
                </c:pt>
                <c:pt idx="682">
                  <c:v>882</c:v>
                </c:pt>
                <c:pt idx="683">
                  <c:v>883</c:v>
                </c:pt>
                <c:pt idx="684">
                  <c:v>884</c:v>
                </c:pt>
                <c:pt idx="685">
                  <c:v>885</c:v>
                </c:pt>
                <c:pt idx="686">
                  <c:v>886</c:v>
                </c:pt>
                <c:pt idx="687">
                  <c:v>887</c:v>
                </c:pt>
                <c:pt idx="688">
                  <c:v>888</c:v>
                </c:pt>
                <c:pt idx="689">
                  <c:v>889</c:v>
                </c:pt>
                <c:pt idx="690">
                  <c:v>890</c:v>
                </c:pt>
                <c:pt idx="691">
                  <c:v>891</c:v>
                </c:pt>
                <c:pt idx="692">
                  <c:v>892</c:v>
                </c:pt>
                <c:pt idx="693">
                  <c:v>893</c:v>
                </c:pt>
                <c:pt idx="694">
                  <c:v>894</c:v>
                </c:pt>
                <c:pt idx="695">
                  <c:v>895</c:v>
                </c:pt>
                <c:pt idx="696">
                  <c:v>896</c:v>
                </c:pt>
                <c:pt idx="697">
                  <c:v>897</c:v>
                </c:pt>
                <c:pt idx="698">
                  <c:v>898</c:v>
                </c:pt>
                <c:pt idx="699">
                  <c:v>899</c:v>
                </c:pt>
                <c:pt idx="700">
                  <c:v>900</c:v>
                </c:pt>
              </c:numCache>
            </c:numRef>
          </c:xVal>
          <c:yVal>
            <c:numRef>
              <c:f>Values!$G$39:$G$739</c:f>
              <c:numCache>
                <c:formatCode>0.000</c:formatCode>
                <c:ptCount val="701"/>
                <c:pt idx="0">
                  <c:v>5.62</c:v>
                </c:pt>
                <c:pt idx="1">
                  <c:v>6.8390000000000004</c:v>
                </c:pt>
                <c:pt idx="2">
                  <c:v>6.3529999999999998</c:v>
                </c:pt>
                <c:pt idx="3">
                  <c:v>5.8230000000000004</c:v>
                </c:pt>
                <c:pt idx="4">
                  <c:v>5.274</c:v>
                </c:pt>
                <c:pt idx="5">
                  <c:v>4.7190000000000003</c:v>
                </c:pt>
                <c:pt idx="6">
                  <c:v>4.1849999999999996</c:v>
                </c:pt>
                <c:pt idx="7">
                  <c:v>3.6869999999999998</c:v>
                </c:pt>
                <c:pt idx="8">
                  <c:v>3.23</c:v>
                </c:pt>
                <c:pt idx="9">
                  <c:v>2.82</c:v>
                </c:pt>
                <c:pt idx="10">
                  <c:v>2.4550000000000001</c:v>
                </c:pt>
                <c:pt idx="11">
                  <c:v>2.13</c:v>
                </c:pt>
                <c:pt idx="12">
                  <c:v>1.843</c:v>
                </c:pt>
                <c:pt idx="13">
                  <c:v>1.591</c:v>
                </c:pt>
                <c:pt idx="14">
                  <c:v>1.371</c:v>
                </c:pt>
                <c:pt idx="15">
                  <c:v>1.1779999999999999</c:v>
                </c:pt>
                <c:pt idx="16">
                  <c:v>1.01</c:v>
                </c:pt>
                <c:pt idx="17">
                  <c:v>0.86499999999999999</c:v>
                </c:pt>
                <c:pt idx="18">
                  <c:v>0.73799999999999999</c:v>
                </c:pt>
                <c:pt idx="19">
                  <c:v>0.629</c:v>
                </c:pt>
                <c:pt idx="20">
                  <c:v>0.53400000000000003</c:v>
                </c:pt>
                <c:pt idx="21">
                  <c:v>0.45200000000000001</c:v>
                </c:pt>
                <c:pt idx="22">
                  <c:v>0.38100000000000001</c:v>
                </c:pt>
                <c:pt idx="23">
                  <c:v>0.32100000000000001</c:v>
                </c:pt>
                <c:pt idx="24">
                  <c:v>0.26900000000000002</c:v>
                </c:pt>
                <c:pt idx="25">
                  <c:v>0.224</c:v>
                </c:pt>
                <c:pt idx="26">
                  <c:v>0.186</c:v>
                </c:pt>
                <c:pt idx="27">
                  <c:v>0.154</c:v>
                </c:pt>
                <c:pt idx="28">
                  <c:v>0.127</c:v>
                </c:pt>
                <c:pt idx="29">
                  <c:v>0.104</c:v>
                </c:pt>
                <c:pt idx="30">
                  <c:v>8.5000000000000006E-2</c:v>
                </c:pt>
                <c:pt idx="31">
                  <c:v>6.9000000000000006E-2</c:v>
                </c:pt>
                <c:pt idx="32">
                  <c:v>5.5E-2</c:v>
                </c:pt>
                <c:pt idx="33">
                  <c:v>4.3999999999999997E-2</c:v>
                </c:pt>
                <c:pt idx="34">
                  <c:v>3.4000000000000002E-2</c:v>
                </c:pt>
                <c:pt idx="35">
                  <c:v>2.7E-2</c:v>
                </c:pt>
                <c:pt idx="36">
                  <c:v>2.1000000000000001E-2</c:v>
                </c:pt>
                <c:pt idx="37">
                  <c:v>1.4999999999999999E-2</c:v>
                </c:pt>
                <c:pt idx="38">
                  <c:v>1.0999999999999999E-2</c:v>
                </c:pt>
                <c:pt idx="39">
                  <c:v>7.0000000000000001E-3</c:v>
                </c:pt>
                <c:pt idx="40">
                  <c:v>5.0000000000000001E-3</c:v>
                </c:pt>
                <c:pt idx="41">
                  <c:v>3.0000000000000001E-3</c:v>
                </c:pt>
                <c:pt idx="42">
                  <c:v>1E-3</c:v>
                </c:pt>
                <c:pt idx="43">
                  <c:v>0</c:v>
                </c:pt>
                <c:pt idx="44">
                  <c:v>-1E-3</c:v>
                </c:pt>
                <c:pt idx="45">
                  <c:v>-2E-3</c:v>
                </c:pt>
                <c:pt idx="46">
                  <c:v>-2E-3</c:v>
                </c:pt>
                <c:pt idx="47">
                  <c:v>-2E-3</c:v>
                </c:pt>
                <c:pt idx="48">
                  <c:v>-3.0000000000000001E-3</c:v>
                </c:pt>
                <c:pt idx="49">
                  <c:v>-3.0000000000000001E-3</c:v>
                </c:pt>
                <c:pt idx="50">
                  <c:v>-2E-3</c:v>
                </c:pt>
                <c:pt idx="51">
                  <c:v>-2E-3</c:v>
                </c:pt>
                <c:pt idx="52">
                  <c:v>-1E-3</c:v>
                </c:pt>
                <c:pt idx="53">
                  <c:v>-1E-3</c:v>
                </c:pt>
                <c:pt idx="54">
                  <c:v>0</c:v>
                </c:pt>
                <c:pt idx="55">
                  <c:v>0</c:v>
                </c:pt>
                <c:pt idx="56">
                  <c:v>1E-3</c:v>
                </c:pt>
                <c:pt idx="57">
                  <c:v>1E-3</c:v>
                </c:pt>
                <c:pt idx="58">
                  <c:v>2E-3</c:v>
                </c:pt>
                <c:pt idx="59">
                  <c:v>2E-3</c:v>
                </c:pt>
                <c:pt idx="60">
                  <c:v>3.0000000000000001E-3</c:v>
                </c:pt>
                <c:pt idx="61">
                  <c:v>4.0000000000000001E-3</c:v>
                </c:pt>
                <c:pt idx="62">
                  <c:v>4.0000000000000001E-3</c:v>
                </c:pt>
                <c:pt idx="63">
                  <c:v>5.0000000000000001E-3</c:v>
                </c:pt>
                <c:pt idx="64">
                  <c:v>5.0000000000000001E-3</c:v>
                </c:pt>
                <c:pt idx="65">
                  <c:v>5.0000000000000001E-3</c:v>
                </c:pt>
                <c:pt idx="66">
                  <c:v>6.0000000000000001E-3</c:v>
                </c:pt>
                <c:pt idx="67">
                  <c:v>6.0000000000000001E-3</c:v>
                </c:pt>
                <c:pt idx="68">
                  <c:v>6.0000000000000001E-3</c:v>
                </c:pt>
                <c:pt idx="69">
                  <c:v>6.0000000000000001E-3</c:v>
                </c:pt>
                <c:pt idx="70">
                  <c:v>6.0000000000000001E-3</c:v>
                </c:pt>
                <c:pt idx="71">
                  <c:v>6.0000000000000001E-3</c:v>
                </c:pt>
                <c:pt idx="72">
                  <c:v>5.0000000000000001E-3</c:v>
                </c:pt>
                <c:pt idx="73">
                  <c:v>5.0000000000000001E-3</c:v>
                </c:pt>
                <c:pt idx="74">
                  <c:v>5.0000000000000001E-3</c:v>
                </c:pt>
                <c:pt idx="75">
                  <c:v>5.0000000000000001E-3</c:v>
                </c:pt>
                <c:pt idx="76">
                  <c:v>5.0000000000000001E-3</c:v>
                </c:pt>
                <c:pt idx="77">
                  <c:v>5.0000000000000001E-3</c:v>
                </c:pt>
                <c:pt idx="78">
                  <c:v>4.0000000000000001E-3</c:v>
                </c:pt>
                <c:pt idx="79">
                  <c:v>4.0000000000000001E-3</c:v>
                </c:pt>
                <c:pt idx="80">
                  <c:v>4.0000000000000001E-3</c:v>
                </c:pt>
                <c:pt idx="81">
                  <c:v>3.0000000000000001E-3</c:v>
                </c:pt>
                <c:pt idx="82">
                  <c:v>3.0000000000000001E-3</c:v>
                </c:pt>
                <c:pt idx="83">
                  <c:v>3.0000000000000001E-3</c:v>
                </c:pt>
                <c:pt idx="84">
                  <c:v>2E-3</c:v>
                </c:pt>
                <c:pt idx="85">
                  <c:v>2E-3</c:v>
                </c:pt>
                <c:pt idx="86">
                  <c:v>2E-3</c:v>
                </c:pt>
                <c:pt idx="87">
                  <c:v>2E-3</c:v>
                </c:pt>
                <c:pt idx="88">
                  <c:v>2E-3</c:v>
                </c:pt>
                <c:pt idx="89">
                  <c:v>2E-3</c:v>
                </c:pt>
                <c:pt idx="90">
                  <c:v>2E-3</c:v>
                </c:pt>
                <c:pt idx="91">
                  <c:v>2E-3</c:v>
                </c:pt>
                <c:pt idx="92">
                  <c:v>2E-3</c:v>
                </c:pt>
                <c:pt idx="93">
                  <c:v>2E-3</c:v>
                </c:pt>
                <c:pt idx="94">
                  <c:v>1E-3</c:v>
                </c:pt>
                <c:pt idx="95">
                  <c:v>1E-3</c:v>
                </c:pt>
                <c:pt idx="96">
                  <c:v>1E-3</c:v>
                </c:pt>
                <c:pt idx="97">
                  <c:v>1E-3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-1E-3</c:v>
                </c:pt>
                <c:pt idx="102">
                  <c:v>-1E-3</c:v>
                </c:pt>
                <c:pt idx="103">
                  <c:v>-1E-3</c:v>
                </c:pt>
                <c:pt idx="104">
                  <c:v>-2E-3</c:v>
                </c:pt>
                <c:pt idx="105">
                  <c:v>-3.0000000000000001E-3</c:v>
                </c:pt>
                <c:pt idx="106">
                  <c:v>-3.0000000000000001E-3</c:v>
                </c:pt>
                <c:pt idx="107">
                  <c:v>-4.0000000000000001E-3</c:v>
                </c:pt>
                <c:pt idx="108">
                  <c:v>-5.0000000000000001E-3</c:v>
                </c:pt>
                <c:pt idx="109">
                  <c:v>-5.0000000000000001E-3</c:v>
                </c:pt>
                <c:pt idx="110">
                  <c:v>-5.0000000000000001E-3</c:v>
                </c:pt>
                <c:pt idx="111">
                  <c:v>-6.0000000000000001E-3</c:v>
                </c:pt>
                <c:pt idx="112">
                  <c:v>-6.0000000000000001E-3</c:v>
                </c:pt>
                <c:pt idx="113">
                  <c:v>-6.0000000000000001E-3</c:v>
                </c:pt>
                <c:pt idx="114">
                  <c:v>-6.0000000000000001E-3</c:v>
                </c:pt>
                <c:pt idx="115">
                  <c:v>-6.0000000000000001E-3</c:v>
                </c:pt>
                <c:pt idx="116">
                  <c:v>-6.0000000000000001E-3</c:v>
                </c:pt>
                <c:pt idx="117">
                  <c:v>-6.0000000000000001E-3</c:v>
                </c:pt>
                <c:pt idx="118">
                  <c:v>-7.0000000000000001E-3</c:v>
                </c:pt>
                <c:pt idx="119">
                  <c:v>-7.0000000000000001E-3</c:v>
                </c:pt>
                <c:pt idx="120">
                  <c:v>-7.0000000000000001E-3</c:v>
                </c:pt>
                <c:pt idx="121">
                  <c:v>-7.0000000000000001E-3</c:v>
                </c:pt>
                <c:pt idx="122">
                  <c:v>-7.0000000000000001E-3</c:v>
                </c:pt>
                <c:pt idx="123">
                  <c:v>-6.0000000000000001E-3</c:v>
                </c:pt>
                <c:pt idx="124">
                  <c:v>-6.0000000000000001E-3</c:v>
                </c:pt>
                <c:pt idx="125">
                  <c:v>-6.0000000000000001E-3</c:v>
                </c:pt>
                <c:pt idx="126">
                  <c:v>-6.0000000000000001E-3</c:v>
                </c:pt>
                <c:pt idx="127">
                  <c:v>-6.0000000000000001E-3</c:v>
                </c:pt>
                <c:pt idx="128">
                  <c:v>-6.0000000000000001E-3</c:v>
                </c:pt>
                <c:pt idx="129">
                  <c:v>-6.0000000000000001E-3</c:v>
                </c:pt>
                <c:pt idx="130">
                  <c:v>-6.0000000000000001E-3</c:v>
                </c:pt>
                <c:pt idx="131">
                  <c:v>-5.0000000000000001E-3</c:v>
                </c:pt>
                <c:pt idx="132">
                  <c:v>-5.0000000000000001E-3</c:v>
                </c:pt>
                <c:pt idx="133">
                  <c:v>-6.0000000000000001E-3</c:v>
                </c:pt>
                <c:pt idx="134">
                  <c:v>-6.0000000000000001E-3</c:v>
                </c:pt>
                <c:pt idx="135">
                  <c:v>-6.0000000000000001E-3</c:v>
                </c:pt>
                <c:pt idx="136">
                  <c:v>-6.0000000000000001E-3</c:v>
                </c:pt>
                <c:pt idx="137">
                  <c:v>-6.0000000000000001E-3</c:v>
                </c:pt>
                <c:pt idx="138">
                  <c:v>-6.0000000000000001E-3</c:v>
                </c:pt>
                <c:pt idx="139">
                  <c:v>-6.0000000000000001E-3</c:v>
                </c:pt>
                <c:pt idx="140">
                  <c:v>-6.0000000000000001E-3</c:v>
                </c:pt>
                <c:pt idx="141">
                  <c:v>-6.0000000000000001E-3</c:v>
                </c:pt>
                <c:pt idx="142">
                  <c:v>-6.0000000000000001E-3</c:v>
                </c:pt>
                <c:pt idx="143">
                  <c:v>-6.0000000000000001E-3</c:v>
                </c:pt>
                <c:pt idx="144">
                  <c:v>-6.0000000000000001E-3</c:v>
                </c:pt>
                <c:pt idx="145">
                  <c:v>-6.0000000000000001E-3</c:v>
                </c:pt>
                <c:pt idx="146">
                  <c:v>-6.0000000000000001E-3</c:v>
                </c:pt>
                <c:pt idx="147">
                  <c:v>-6.0000000000000001E-3</c:v>
                </c:pt>
                <c:pt idx="148">
                  <c:v>-5.0000000000000001E-3</c:v>
                </c:pt>
                <c:pt idx="149">
                  <c:v>-5.0000000000000001E-3</c:v>
                </c:pt>
                <c:pt idx="150">
                  <c:v>-5.0000000000000001E-3</c:v>
                </c:pt>
                <c:pt idx="151">
                  <c:v>-4.0000000000000001E-3</c:v>
                </c:pt>
                <c:pt idx="152">
                  <c:v>-4.0000000000000001E-3</c:v>
                </c:pt>
                <c:pt idx="153">
                  <c:v>-3.0000000000000001E-3</c:v>
                </c:pt>
                <c:pt idx="154">
                  <c:v>-2E-3</c:v>
                </c:pt>
                <c:pt idx="155">
                  <c:v>-2E-3</c:v>
                </c:pt>
                <c:pt idx="156">
                  <c:v>-1E-3</c:v>
                </c:pt>
                <c:pt idx="157">
                  <c:v>-1E-3</c:v>
                </c:pt>
                <c:pt idx="158">
                  <c:v>-1E-3</c:v>
                </c:pt>
                <c:pt idx="159">
                  <c:v>-1E-3</c:v>
                </c:pt>
                <c:pt idx="160">
                  <c:v>-1E-3</c:v>
                </c:pt>
                <c:pt idx="161">
                  <c:v>0</c:v>
                </c:pt>
                <c:pt idx="162">
                  <c:v>-1E-3</c:v>
                </c:pt>
                <c:pt idx="163">
                  <c:v>-1E-3</c:v>
                </c:pt>
                <c:pt idx="164">
                  <c:v>-1E-3</c:v>
                </c:pt>
                <c:pt idx="165">
                  <c:v>-1E-3</c:v>
                </c:pt>
                <c:pt idx="166">
                  <c:v>-1E-3</c:v>
                </c:pt>
                <c:pt idx="167">
                  <c:v>-1E-3</c:v>
                </c:pt>
                <c:pt idx="168">
                  <c:v>-2E-3</c:v>
                </c:pt>
                <c:pt idx="169">
                  <c:v>-2E-3</c:v>
                </c:pt>
                <c:pt idx="170">
                  <c:v>-3.0000000000000001E-3</c:v>
                </c:pt>
                <c:pt idx="171">
                  <c:v>-3.0000000000000001E-3</c:v>
                </c:pt>
                <c:pt idx="172">
                  <c:v>-3.0000000000000001E-3</c:v>
                </c:pt>
                <c:pt idx="173">
                  <c:v>-3.0000000000000001E-3</c:v>
                </c:pt>
                <c:pt idx="174">
                  <c:v>-3.0000000000000001E-3</c:v>
                </c:pt>
                <c:pt idx="175">
                  <c:v>-3.0000000000000001E-3</c:v>
                </c:pt>
                <c:pt idx="176">
                  <c:v>-3.0000000000000001E-3</c:v>
                </c:pt>
                <c:pt idx="177">
                  <c:v>-3.0000000000000001E-3</c:v>
                </c:pt>
                <c:pt idx="178">
                  <c:v>-2E-3</c:v>
                </c:pt>
                <c:pt idx="179">
                  <c:v>-2E-3</c:v>
                </c:pt>
                <c:pt idx="180">
                  <c:v>-2E-3</c:v>
                </c:pt>
                <c:pt idx="181">
                  <c:v>-2E-3</c:v>
                </c:pt>
                <c:pt idx="182">
                  <c:v>-1E-3</c:v>
                </c:pt>
                <c:pt idx="183">
                  <c:v>-1E-3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-1E-3</c:v>
                </c:pt>
                <c:pt idx="198">
                  <c:v>-1E-3</c:v>
                </c:pt>
                <c:pt idx="199">
                  <c:v>-1E-3</c:v>
                </c:pt>
                <c:pt idx="200">
                  <c:v>-1E-3</c:v>
                </c:pt>
                <c:pt idx="201">
                  <c:v>-2E-3</c:v>
                </c:pt>
                <c:pt idx="202">
                  <c:v>-2E-3</c:v>
                </c:pt>
                <c:pt idx="203">
                  <c:v>-2E-3</c:v>
                </c:pt>
                <c:pt idx="204">
                  <c:v>-2E-3</c:v>
                </c:pt>
                <c:pt idx="205">
                  <c:v>-2E-3</c:v>
                </c:pt>
                <c:pt idx="206">
                  <c:v>-2E-3</c:v>
                </c:pt>
                <c:pt idx="207">
                  <c:v>-2E-3</c:v>
                </c:pt>
                <c:pt idx="208">
                  <c:v>-2E-3</c:v>
                </c:pt>
                <c:pt idx="209">
                  <c:v>-2E-3</c:v>
                </c:pt>
                <c:pt idx="210">
                  <c:v>-2E-3</c:v>
                </c:pt>
                <c:pt idx="211">
                  <c:v>-2E-3</c:v>
                </c:pt>
                <c:pt idx="212">
                  <c:v>-2E-3</c:v>
                </c:pt>
                <c:pt idx="213">
                  <c:v>-2E-3</c:v>
                </c:pt>
                <c:pt idx="214">
                  <c:v>-2E-3</c:v>
                </c:pt>
                <c:pt idx="215">
                  <c:v>-2E-3</c:v>
                </c:pt>
                <c:pt idx="216">
                  <c:v>-2E-3</c:v>
                </c:pt>
                <c:pt idx="217">
                  <c:v>-1E-3</c:v>
                </c:pt>
                <c:pt idx="218">
                  <c:v>-1E-3</c:v>
                </c:pt>
                <c:pt idx="219">
                  <c:v>-2E-3</c:v>
                </c:pt>
                <c:pt idx="220">
                  <c:v>-2E-3</c:v>
                </c:pt>
                <c:pt idx="221">
                  <c:v>-2E-3</c:v>
                </c:pt>
                <c:pt idx="222">
                  <c:v>-2E-3</c:v>
                </c:pt>
                <c:pt idx="223">
                  <c:v>-2E-3</c:v>
                </c:pt>
                <c:pt idx="224">
                  <c:v>-2E-3</c:v>
                </c:pt>
                <c:pt idx="225">
                  <c:v>-2E-3</c:v>
                </c:pt>
                <c:pt idx="226">
                  <c:v>-2E-3</c:v>
                </c:pt>
                <c:pt idx="227">
                  <c:v>-2E-3</c:v>
                </c:pt>
                <c:pt idx="228">
                  <c:v>-2E-3</c:v>
                </c:pt>
                <c:pt idx="229">
                  <c:v>-2E-3</c:v>
                </c:pt>
                <c:pt idx="230">
                  <c:v>-2E-3</c:v>
                </c:pt>
                <c:pt idx="231">
                  <c:v>-1E-3</c:v>
                </c:pt>
                <c:pt idx="232">
                  <c:v>-1E-3</c:v>
                </c:pt>
                <c:pt idx="233">
                  <c:v>-1E-3</c:v>
                </c:pt>
                <c:pt idx="234">
                  <c:v>0</c:v>
                </c:pt>
                <c:pt idx="235">
                  <c:v>0</c:v>
                </c:pt>
                <c:pt idx="236">
                  <c:v>1E-3</c:v>
                </c:pt>
                <c:pt idx="237">
                  <c:v>1E-3</c:v>
                </c:pt>
                <c:pt idx="238">
                  <c:v>2E-3</c:v>
                </c:pt>
                <c:pt idx="239">
                  <c:v>2E-3</c:v>
                </c:pt>
                <c:pt idx="240">
                  <c:v>2E-3</c:v>
                </c:pt>
                <c:pt idx="241">
                  <c:v>2E-3</c:v>
                </c:pt>
                <c:pt idx="242">
                  <c:v>2E-3</c:v>
                </c:pt>
                <c:pt idx="243">
                  <c:v>2E-3</c:v>
                </c:pt>
                <c:pt idx="244">
                  <c:v>2E-3</c:v>
                </c:pt>
                <c:pt idx="245">
                  <c:v>2E-3</c:v>
                </c:pt>
                <c:pt idx="246">
                  <c:v>2E-3</c:v>
                </c:pt>
                <c:pt idx="247">
                  <c:v>2E-3</c:v>
                </c:pt>
                <c:pt idx="248">
                  <c:v>1E-3</c:v>
                </c:pt>
                <c:pt idx="249">
                  <c:v>1E-3</c:v>
                </c:pt>
                <c:pt idx="250">
                  <c:v>1E-3</c:v>
                </c:pt>
                <c:pt idx="251">
                  <c:v>1E-3</c:v>
                </c:pt>
                <c:pt idx="252">
                  <c:v>1E-3</c:v>
                </c:pt>
                <c:pt idx="253">
                  <c:v>1E-3</c:v>
                </c:pt>
                <c:pt idx="254">
                  <c:v>1E-3</c:v>
                </c:pt>
                <c:pt idx="255">
                  <c:v>1E-3</c:v>
                </c:pt>
                <c:pt idx="256">
                  <c:v>1E-3</c:v>
                </c:pt>
                <c:pt idx="257">
                  <c:v>0</c:v>
                </c:pt>
                <c:pt idx="258">
                  <c:v>0</c:v>
                </c:pt>
                <c:pt idx="259">
                  <c:v>1E-3</c:v>
                </c:pt>
                <c:pt idx="260">
                  <c:v>1E-3</c:v>
                </c:pt>
                <c:pt idx="261">
                  <c:v>1E-3</c:v>
                </c:pt>
                <c:pt idx="262">
                  <c:v>1E-3</c:v>
                </c:pt>
                <c:pt idx="263">
                  <c:v>1E-3</c:v>
                </c:pt>
                <c:pt idx="264">
                  <c:v>1E-3</c:v>
                </c:pt>
                <c:pt idx="265">
                  <c:v>1E-3</c:v>
                </c:pt>
                <c:pt idx="266">
                  <c:v>2E-3</c:v>
                </c:pt>
                <c:pt idx="267">
                  <c:v>2E-3</c:v>
                </c:pt>
                <c:pt idx="268">
                  <c:v>1E-3</c:v>
                </c:pt>
                <c:pt idx="269">
                  <c:v>1E-3</c:v>
                </c:pt>
                <c:pt idx="270">
                  <c:v>1E-3</c:v>
                </c:pt>
                <c:pt idx="271">
                  <c:v>1E-3</c:v>
                </c:pt>
                <c:pt idx="272">
                  <c:v>1E-3</c:v>
                </c:pt>
                <c:pt idx="273">
                  <c:v>1E-3</c:v>
                </c:pt>
                <c:pt idx="274">
                  <c:v>1E-3</c:v>
                </c:pt>
                <c:pt idx="275">
                  <c:v>1E-3</c:v>
                </c:pt>
                <c:pt idx="276">
                  <c:v>1E-3</c:v>
                </c:pt>
                <c:pt idx="277">
                  <c:v>2E-3</c:v>
                </c:pt>
                <c:pt idx="278">
                  <c:v>2E-3</c:v>
                </c:pt>
                <c:pt idx="279">
                  <c:v>2E-3</c:v>
                </c:pt>
                <c:pt idx="280">
                  <c:v>2E-3</c:v>
                </c:pt>
                <c:pt idx="281">
                  <c:v>2E-3</c:v>
                </c:pt>
                <c:pt idx="282">
                  <c:v>2E-3</c:v>
                </c:pt>
                <c:pt idx="283">
                  <c:v>2E-3</c:v>
                </c:pt>
                <c:pt idx="284">
                  <c:v>3.0000000000000001E-3</c:v>
                </c:pt>
                <c:pt idx="285">
                  <c:v>3.0000000000000001E-3</c:v>
                </c:pt>
                <c:pt idx="286">
                  <c:v>3.0000000000000001E-3</c:v>
                </c:pt>
                <c:pt idx="287">
                  <c:v>3.0000000000000001E-3</c:v>
                </c:pt>
                <c:pt idx="288">
                  <c:v>3.0000000000000001E-3</c:v>
                </c:pt>
                <c:pt idx="289">
                  <c:v>3.0000000000000001E-3</c:v>
                </c:pt>
                <c:pt idx="290">
                  <c:v>2E-3</c:v>
                </c:pt>
                <c:pt idx="291">
                  <c:v>2E-3</c:v>
                </c:pt>
                <c:pt idx="292">
                  <c:v>2E-3</c:v>
                </c:pt>
                <c:pt idx="293">
                  <c:v>1E-3</c:v>
                </c:pt>
                <c:pt idx="294">
                  <c:v>0</c:v>
                </c:pt>
                <c:pt idx="295">
                  <c:v>-1E-3</c:v>
                </c:pt>
                <c:pt idx="296">
                  <c:v>-1E-3</c:v>
                </c:pt>
                <c:pt idx="297">
                  <c:v>-2E-3</c:v>
                </c:pt>
                <c:pt idx="298">
                  <c:v>-2E-3</c:v>
                </c:pt>
                <c:pt idx="299">
                  <c:v>-3.0000000000000001E-3</c:v>
                </c:pt>
                <c:pt idx="300">
                  <c:v>-3.0000000000000001E-3</c:v>
                </c:pt>
                <c:pt idx="301">
                  <c:v>-4.0000000000000001E-3</c:v>
                </c:pt>
                <c:pt idx="302">
                  <c:v>-4.0000000000000001E-3</c:v>
                </c:pt>
                <c:pt idx="303">
                  <c:v>-4.0000000000000001E-3</c:v>
                </c:pt>
                <c:pt idx="304">
                  <c:v>-4.0000000000000001E-3</c:v>
                </c:pt>
                <c:pt idx="305">
                  <c:v>-4.0000000000000001E-3</c:v>
                </c:pt>
                <c:pt idx="306">
                  <c:v>-4.0000000000000001E-3</c:v>
                </c:pt>
                <c:pt idx="307">
                  <c:v>-4.0000000000000001E-3</c:v>
                </c:pt>
                <c:pt idx="308">
                  <c:v>-3.0000000000000001E-3</c:v>
                </c:pt>
                <c:pt idx="309">
                  <c:v>-3.0000000000000001E-3</c:v>
                </c:pt>
                <c:pt idx="310">
                  <c:v>-2E-3</c:v>
                </c:pt>
                <c:pt idx="311">
                  <c:v>-1E-3</c:v>
                </c:pt>
                <c:pt idx="312">
                  <c:v>-1E-3</c:v>
                </c:pt>
                <c:pt idx="313">
                  <c:v>-1E-3</c:v>
                </c:pt>
                <c:pt idx="314">
                  <c:v>0</c:v>
                </c:pt>
                <c:pt idx="315">
                  <c:v>0</c:v>
                </c:pt>
                <c:pt idx="316">
                  <c:v>1E-3</c:v>
                </c:pt>
                <c:pt idx="317">
                  <c:v>2E-3</c:v>
                </c:pt>
                <c:pt idx="318">
                  <c:v>2E-3</c:v>
                </c:pt>
                <c:pt idx="319">
                  <c:v>2E-3</c:v>
                </c:pt>
                <c:pt idx="320">
                  <c:v>2E-3</c:v>
                </c:pt>
                <c:pt idx="321">
                  <c:v>2E-3</c:v>
                </c:pt>
                <c:pt idx="322">
                  <c:v>2E-3</c:v>
                </c:pt>
                <c:pt idx="323">
                  <c:v>2E-3</c:v>
                </c:pt>
                <c:pt idx="324">
                  <c:v>2E-3</c:v>
                </c:pt>
                <c:pt idx="325">
                  <c:v>2E-3</c:v>
                </c:pt>
                <c:pt idx="326">
                  <c:v>2E-3</c:v>
                </c:pt>
                <c:pt idx="327">
                  <c:v>2E-3</c:v>
                </c:pt>
                <c:pt idx="328">
                  <c:v>3.0000000000000001E-3</c:v>
                </c:pt>
                <c:pt idx="329">
                  <c:v>4.0000000000000001E-3</c:v>
                </c:pt>
                <c:pt idx="330">
                  <c:v>4.0000000000000001E-3</c:v>
                </c:pt>
                <c:pt idx="331">
                  <c:v>4.0000000000000001E-3</c:v>
                </c:pt>
                <c:pt idx="332">
                  <c:v>4.0000000000000001E-3</c:v>
                </c:pt>
                <c:pt idx="333">
                  <c:v>4.0000000000000001E-3</c:v>
                </c:pt>
                <c:pt idx="334">
                  <c:v>5.0000000000000001E-3</c:v>
                </c:pt>
                <c:pt idx="335">
                  <c:v>5.0000000000000001E-3</c:v>
                </c:pt>
                <c:pt idx="336">
                  <c:v>6.0000000000000001E-3</c:v>
                </c:pt>
                <c:pt idx="337">
                  <c:v>6.0000000000000001E-3</c:v>
                </c:pt>
                <c:pt idx="338">
                  <c:v>6.0000000000000001E-3</c:v>
                </c:pt>
                <c:pt idx="339">
                  <c:v>5.0000000000000001E-3</c:v>
                </c:pt>
                <c:pt idx="340">
                  <c:v>5.0000000000000001E-3</c:v>
                </c:pt>
                <c:pt idx="341">
                  <c:v>5.0000000000000001E-3</c:v>
                </c:pt>
                <c:pt idx="342">
                  <c:v>5.0000000000000001E-3</c:v>
                </c:pt>
                <c:pt idx="343">
                  <c:v>5.0000000000000001E-3</c:v>
                </c:pt>
                <c:pt idx="344">
                  <c:v>4.0000000000000001E-3</c:v>
                </c:pt>
                <c:pt idx="345">
                  <c:v>4.0000000000000001E-3</c:v>
                </c:pt>
                <c:pt idx="346">
                  <c:v>3.0000000000000001E-3</c:v>
                </c:pt>
                <c:pt idx="347">
                  <c:v>3.0000000000000001E-3</c:v>
                </c:pt>
                <c:pt idx="348">
                  <c:v>2E-3</c:v>
                </c:pt>
                <c:pt idx="349">
                  <c:v>1E-3</c:v>
                </c:pt>
                <c:pt idx="350">
                  <c:v>1E-3</c:v>
                </c:pt>
                <c:pt idx="351">
                  <c:v>0</c:v>
                </c:pt>
                <c:pt idx="352">
                  <c:v>0</c:v>
                </c:pt>
                <c:pt idx="353">
                  <c:v>0</c:v>
                </c:pt>
                <c:pt idx="354">
                  <c:v>0</c:v>
                </c:pt>
                <c:pt idx="355">
                  <c:v>1E-3</c:v>
                </c:pt>
                <c:pt idx="356">
                  <c:v>0</c:v>
                </c:pt>
                <c:pt idx="357">
                  <c:v>0</c:v>
                </c:pt>
                <c:pt idx="358">
                  <c:v>0</c:v>
                </c:pt>
                <c:pt idx="359">
                  <c:v>0</c:v>
                </c:pt>
                <c:pt idx="360">
                  <c:v>1E-3</c:v>
                </c:pt>
                <c:pt idx="361">
                  <c:v>1E-3</c:v>
                </c:pt>
                <c:pt idx="362">
                  <c:v>1E-3</c:v>
                </c:pt>
                <c:pt idx="363">
                  <c:v>2E-3</c:v>
                </c:pt>
                <c:pt idx="364">
                  <c:v>2E-3</c:v>
                </c:pt>
                <c:pt idx="365">
                  <c:v>2E-3</c:v>
                </c:pt>
                <c:pt idx="366">
                  <c:v>2E-3</c:v>
                </c:pt>
                <c:pt idx="367">
                  <c:v>2E-3</c:v>
                </c:pt>
                <c:pt idx="368">
                  <c:v>1E-3</c:v>
                </c:pt>
                <c:pt idx="369">
                  <c:v>1E-3</c:v>
                </c:pt>
                <c:pt idx="370">
                  <c:v>1E-3</c:v>
                </c:pt>
                <c:pt idx="371">
                  <c:v>1E-3</c:v>
                </c:pt>
                <c:pt idx="372">
                  <c:v>1E-3</c:v>
                </c:pt>
                <c:pt idx="373">
                  <c:v>1E-3</c:v>
                </c:pt>
                <c:pt idx="374">
                  <c:v>0</c:v>
                </c:pt>
                <c:pt idx="375">
                  <c:v>0</c:v>
                </c:pt>
                <c:pt idx="376">
                  <c:v>0</c:v>
                </c:pt>
                <c:pt idx="377">
                  <c:v>0</c:v>
                </c:pt>
                <c:pt idx="378">
                  <c:v>0</c:v>
                </c:pt>
                <c:pt idx="379">
                  <c:v>0</c:v>
                </c:pt>
                <c:pt idx="380">
                  <c:v>0</c:v>
                </c:pt>
                <c:pt idx="381">
                  <c:v>0</c:v>
                </c:pt>
                <c:pt idx="382">
                  <c:v>0</c:v>
                </c:pt>
                <c:pt idx="383">
                  <c:v>0</c:v>
                </c:pt>
                <c:pt idx="384">
                  <c:v>0</c:v>
                </c:pt>
                <c:pt idx="385">
                  <c:v>0</c:v>
                </c:pt>
                <c:pt idx="386">
                  <c:v>0</c:v>
                </c:pt>
                <c:pt idx="387">
                  <c:v>-1E-3</c:v>
                </c:pt>
                <c:pt idx="388">
                  <c:v>-1E-3</c:v>
                </c:pt>
                <c:pt idx="389">
                  <c:v>0</c:v>
                </c:pt>
                <c:pt idx="390">
                  <c:v>0</c:v>
                </c:pt>
                <c:pt idx="391">
                  <c:v>0</c:v>
                </c:pt>
                <c:pt idx="392">
                  <c:v>-1E-3</c:v>
                </c:pt>
                <c:pt idx="393">
                  <c:v>0</c:v>
                </c:pt>
                <c:pt idx="394">
                  <c:v>0</c:v>
                </c:pt>
                <c:pt idx="395">
                  <c:v>0</c:v>
                </c:pt>
                <c:pt idx="396">
                  <c:v>0</c:v>
                </c:pt>
                <c:pt idx="397">
                  <c:v>0</c:v>
                </c:pt>
                <c:pt idx="398">
                  <c:v>0</c:v>
                </c:pt>
                <c:pt idx="399">
                  <c:v>0</c:v>
                </c:pt>
                <c:pt idx="400">
                  <c:v>0</c:v>
                </c:pt>
                <c:pt idx="401">
                  <c:v>1E-3</c:v>
                </c:pt>
                <c:pt idx="402">
                  <c:v>1E-3</c:v>
                </c:pt>
                <c:pt idx="403">
                  <c:v>1E-3</c:v>
                </c:pt>
                <c:pt idx="404">
                  <c:v>1E-3</c:v>
                </c:pt>
                <c:pt idx="405">
                  <c:v>1E-3</c:v>
                </c:pt>
                <c:pt idx="406">
                  <c:v>2E-3</c:v>
                </c:pt>
                <c:pt idx="407">
                  <c:v>2E-3</c:v>
                </c:pt>
                <c:pt idx="408">
                  <c:v>2E-3</c:v>
                </c:pt>
                <c:pt idx="409">
                  <c:v>2E-3</c:v>
                </c:pt>
                <c:pt idx="410">
                  <c:v>2E-3</c:v>
                </c:pt>
                <c:pt idx="411">
                  <c:v>2E-3</c:v>
                </c:pt>
                <c:pt idx="412">
                  <c:v>2E-3</c:v>
                </c:pt>
                <c:pt idx="413">
                  <c:v>1E-3</c:v>
                </c:pt>
                <c:pt idx="414">
                  <c:v>1E-3</c:v>
                </c:pt>
                <c:pt idx="415">
                  <c:v>1E-3</c:v>
                </c:pt>
                <c:pt idx="416">
                  <c:v>1E-3</c:v>
                </c:pt>
                <c:pt idx="417">
                  <c:v>1E-3</c:v>
                </c:pt>
                <c:pt idx="418">
                  <c:v>1E-3</c:v>
                </c:pt>
                <c:pt idx="419">
                  <c:v>1E-3</c:v>
                </c:pt>
                <c:pt idx="420">
                  <c:v>1E-3</c:v>
                </c:pt>
                <c:pt idx="421">
                  <c:v>1E-3</c:v>
                </c:pt>
                <c:pt idx="422">
                  <c:v>1E-3</c:v>
                </c:pt>
                <c:pt idx="423">
                  <c:v>1E-3</c:v>
                </c:pt>
                <c:pt idx="424">
                  <c:v>1E-3</c:v>
                </c:pt>
                <c:pt idx="425">
                  <c:v>1E-3</c:v>
                </c:pt>
                <c:pt idx="426">
                  <c:v>0</c:v>
                </c:pt>
                <c:pt idx="427">
                  <c:v>0</c:v>
                </c:pt>
                <c:pt idx="428">
                  <c:v>0</c:v>
                </c:pt>
                <c:pt idx="429">
                  <c:v>-1E-3</c:v>
                </c:pt>
                <c:pt idx="430">
                  <c:v>-1E-3</c:v>
                </c:pt>
                <c:pt idx="431">
                  <c:v>-1E-3</c:v>
                </c:pt>
                <c:pt idx="432">
                  <c:v>-2E-3</c:v>
                </c:pt>
                <c:pt idx="433">
                  <c:v>-3.0000000000000001E-3</c:v>
                </c:pt>
                <c:pt idx="434">
                  <c:v>-3.0000000000000001E-3</c:v>
                </c:pt>
                <c:pt idx="435">
                  <c:v>-4.0000000000000001E-3</c:v>
                </c:pt>
                <c:pt idx="436">
                  <c:v>-5.0000000000000001E-3</c:v>
                </c:pt>
                <c:pt idx="437">
                  <c:v>-5.0000000000000001E-3</c:v>
                </c:pt>
                <c:pt idx="438">
                  <c:v>-6.0000000000000001E-3</c:v>
                </c:pt>
                <c:pt idx="439">
                  <c:v>-6.0000000000000001E-3</c:v>
                </c:pt>
                <c:pt idx="440">
                  <c:v>-7.0000000000000001E-3</c:v>
                </c:pt>
                <c:pt idx="441">
                  <c:v>-7.0000000000000001E-3</c:v>
                </c:pt>
                <c:pt idx="442">
                  <c:v>-8.0000000000000002E-3</c:v>
                </c:pt>
                <c:pt idx="443">
                  <c:v>-8.0000000000000002E-3</c:v>
                </c:pt>
                <c:pt idx="444">
                  <c:v>-8.0000000000000002E-3</c:v>
                </c:pt>
                <c:pt idx="445">
                  <c:v>-7.0000000000000001E-3</c:v>
                </c:pt>
                <c:pt idx="446">
                  <c:v>-8.0000000000000002E-3</c:v>
                </c:pt>
                <c:pt idx="447">
                  <c:v>-7.0000000000000001E-3</c:v>
                </c:pt>
                <c:pt idx="448">
                  <c:v>-7.0000000000000001E-3</c:v>
                </c:pt>
                <c:pt idx="449">
                  <c:v>-7.0000000000000001E-3</c:v>
                </c:pt>
                <c:pt idx="450">
                  <c:v>-6.0000000000000001E-3</c:v>
                </c:pt>
                <c:pt idx="451">
                  <c:v>-6.0000000000000001E-3</c:v>
                </c:pt>
                <c:pt idx="452">
                  <c:v>-6.0000000000000001E-3</c:v>
                </c:pt>
                <c:pt idx="453">
                  <c:v>-6.0000000000000001E-3</c:v>
                </c:pt>
                <c:pt idx="454">
                  <c:v>-5.0000000000000001E-3</c:v>
                </c:pt>
                <c:pt idx="455">
                  <c:v>-5.0000000000000001E-3</c:v>
                </c:pt>
                <c:pt idx="456">
                  <c:v>-4.0000000000000001E-3</c:v>
                </c:pt>
                <c:pt idx="457">
                  <c:v>-4.0000000000000001E-3</c:v>
                </c:pt>
                <c:pt idx="458">
                  <c:v>-4.0000000000000001E-3</c:v>
                </c:pt>
                <c:pt idx="459">
                  <c:v>-4.0000000000000001E-3</c:v>
                </c:pt>
                <c:pt idx="460">
                  <c:v>-4.0000000000000001E-3</c:v>
                </c:pt>
                <c:pt idx="461">
                  <c:v>-4.0000000000000001E-3</c:v>
                </c:pt>
                <c:pt idx="462">
                  <c:v>-4.0000000000000001E-3</c:v>
                </c:pt>
                <c:pt idx="463">
                  <c:v>-4.0000000000000001E-3</c:v>
                </c:pt>
                <c:pt idx="464">
                  <c:v>-4.0000000000000001E-3</c:v>
                </c:pt>
                <c:pt idx="465">
                  <c:v>-4.0000000000000001E-3</c:v>
                </c:pt>
                <c:pt idx="466">
                  <c:v>-4.0000000000000001E-3</c:v>
                </c:pt>
                <c:pt idx="467">
                  <c:v>-3.0000000000000001E-3</c:v>
                </c:pt>
                <c:pt idx="468">
                  <c:v>-3.0000000000000001E-3</c:v>
                </c:pt>
                <c:pt idx="469">
                  <c:v>-4.0000000000000001E-3</c:v>
                </c:pt>
                <c:pt idx="470">
                  <c:v>-4.0000000000000001E-3</c:v>
                </c:pt>
                <c:pt idx="471">
                  <c:v>-4.0000000000000001E-3</c:v>
                </c:pt>
                <c:pt idx="472">
                  <c:v>-4.0000000000000001E-3</c:v>
                </c:pt>
                <c:pt idx="473">
                  <c:v>-4.0000000000000001E-3</c:v>
                </c:pt>
                <c:pt idx="474">
                  <c:v>-3.0000000000000001E-3</c:v>
                </c:pt>
                <c:pt idx="475">
                  <c:v>-4.0000000000000001E-3</c:v>
                </c:pt>
                <c:pt idx="476">
                  <c:v>-4.0000000000000001E-3</c:v>
                </c:pt>
                <c:pt idx="477">
                  <c:v>-4.0000000000000001E-3</c:v>
                </c:pt>
                <c:pt idx="478">
                  <c:v>-4.0000000000000001E-3</c:v>
                </c:pt>
                <c:pt idx="479">
                  <c:v>-4.0000000000000001E-3</c:v>
                </c:pt>
                <c:pt idx="480">
                  <c:v>-4.0000000000000001E-3</c:v>
                </c:pt>
                <c:pt idx="481">
                  <c:v>-4.0000000000000001E-3</c:v>
                </c:pt>
                <c:pt idx="482">
                  <c:v>-4.0000000000000001E-3</c:v>
                </c:pt>
                <c:pt idx="483">
                  <c:v>-5.0000000000000001E-3</c:v>
                </c:pt>
                <c:pt idx="484">
                  <c:v>-5.0000000000000001E-3</c:v>
                </c:pt>
                <c:pt idx="485">
                  <c:v>-5.0000000000000001E-3</c:v>
                </c:pt>
                <c:pt idx="486">
                  <c:v>-5.0000000000000001E-3</c:v>
                </c:pt>
                <c:pt idx="487">
                  <c:v>-5.0000000000000001E-3</c:v>
                </c:pt>
                <c:pt idx="488">
                  <c:v>-5.0000000000000001E-3</c:v>
                </c:pt>
                <c:pt idx="489">
                  <c:v>-5.0000000000000001E-3</c:v>
                </c:pt>
                <c:pt idx="490">
                  <c:v>-6.0000000000000001E-3</c:v>
                </c:pt>
                <c:pt idx="491">
                  <c:v>-6.0000000000000001E-3</c:v>
                </c:pt>
                <c:pt idx="492">
                  <c:v>-6.0000000000000001E-3</c:v>
                </c:pt>
                <c:pt idx="493">
                  <c:v>-6.0000000000000001E-3</c:v>
                </c:pt>
                <c:pt idx="494">
                  <c:v>-6.0000000000000001E-3</c:v>
                </c:pt>
                <c:pt idx="495">
                  <c:v>-6.0000000000000001E-3</c:v>
                </c:pt>
                <c:pt idx="496">
                  <c:v>-6.0000000000000001E-3</c:v>
                </c:pt>
                <c:pt idx="497">
                  <c:v>-6.0000000000000001E-3</c:v>
                </c:pt>
                <c:pt idx="498">
                  <c:v>-6.0000000000000001E-3</c:v>
                </c:pt>
                <c:pt idx="499">
                  <c:v>-5.0000000000000001E-3</c:v>
                </c:pt>
                <c:pt idx="500">
                  <c:v>-5.0000000000000001E-3</c:v>
                </c:pt>
                <c:pt idx="501">
                  <c:v>-5.0000000000000001E-3</c:v>
                </c:pt>
                <c:pt idx="502">
                  <c:v>-5.0000000000000001E-3</c:v>
                </c:pt>
                <c:pt idx="503">
                  <c:v>-5.0000000000000001E-3</c:v>
                </c:pt>
                <c:pt idx="504">
                  <c:v>-4.0000000000000001E-3</c:v>
                </c:pt>
                <c:pt idx="505">
                  <c:v>-4.0000000000000001E-3</c:v>
                </c:pt>
                <c:pt idx="506">
                  <c:v>-4.0000000000000001E-3</c:v>
                </c:pt>
                <c:pt idx="507">
                  <c:v>-4.0000000000000001E-3</c:v>
                </c:pt>
                <c:pt idx="508">
                  <c:v>-4.0000000000000001E-3</c:v>
                </c:pt>
                <c:pt idx="509">
                  <c:v>-4.0000000000000001E-3</c:v>
                </c:pt>
                <c:pt idx="510">
                  <c:v>-4.0000000000000001E-3</c:v>
                </c:pt>
                <c:pt idx="511">
                  <c:v>-4.0000000000000001E-3</c:v>
                </c:pt>
                <c:pt idx="512">
                  <c:v>-5.0000000000000001E-3</c:v>
                </c:pt>
                <c:pt idx="513">
                  <c:v>-5.0000000000000001E-3</c:v>
                </c:pt>
                <c:pt idx="514">
                  <c:v>-5.0000000000000001E-3</c:v>
                </c:pt>
                <c:pt idx="515">
                  <c:v>-6.0000000000000001E-3</c:v>
                </c:pt>
                <c:pt idx="516">
                  <c:v>-6.0000000000000001E-3</c:v>
                </c:pt>
                <c:pt idx="517">
                  <c:v>-6.0000000000000001E-3</c:v>
                </c:pt>
                <c:pt idx="518">
                  <c:v>-7.0000000000000001E-3</c:v>
                </c:pt>
                <c:pt idx="519">
                  <c:v>-7.0000000000000001E-3</c:v>
                </c:pt>
                <c:pt idx="520">
                  <c:v>-8.0000000000000002E-3</c:v>
                </c:pt>
                <c:pt idx="521">
                  <c:v>-8.0000000000000002E-3</c:v>
                </c:pt>
                <c:pt idx="522">
                  <c:v>-8.0000000000000002E-3</c:v>
                </c:pt>
                <c:pt idx="523">
                  <c:v>-8.9999999999999993E-3</c:v>
                </c:pt>
                <c:pt idx="524">
                  <c:v>-0.01</c:v>
                </c:pt>
                <c:pt idx="525">
                  <c:v>-0.01</c:v>
                </c:pt>
                <c:pt idx="526">
                  <c:v>-0.01</c:v>
                </c:pt>
                <c:pt idx="527">
                  <c:v>-0.01</c:v>
                </c:pt>
                <c:pt idx="528">
                  <c:v>-0.01</c:v>
                </c:pt>
                <c:pt idx="529">
                  <c:v>-0.01</c:v>
                </c:pt>
                <c:pt idx="530">
                  <c:v>-0.01</c:v>
                </c:pt>
                <c:pt idx="531">
                  <c:v>-1.0999999999999999E-2</c:v>
                </c:pt>
                <c:pt idx="532">
                  <c:v>-0.01</c:v>
                </c:pt>
                <c:pt idx="533">
                  <c:v>-0.01</c:v>
                </c:pt>
                <c:pt idx="534">
                  <c:v>-0.01</c:v>
                </c:pt>
                <c:pt idx="535">
                  <c:v>-0.01</c:v>
                </c:pt>
                <c:pt idx="536">
                  <c:v>-0.01</c:v>
                </c:pt>
                <c:pt idx="537">
                  <c:v>-0.01</c:v>
                </c:pt>
                <c:pt idx="538">
                  <c:v>-0.01</c:v>
                </c:pt>
                <c:pt idx="539">
                  <c:v>-0.01</c:v>
                </c:pt>
                <c:pt idx="540">
                  <c:v>-1.0999999999999999E-2</c:v>
                </c:pt>
                <c:pt idx="541">
                  <c:v>-0.01</c:v>
                </c:pt>
                <c:pt idx="542">
                  <c:v>-1.0999999999999999E-2</c:v>
                </c:pt>
                <c:pt idx="543">
                  <c:v>-1.0999999999999999E-2</c:v>
                </c:pt>
                <c:pt idx="544">
                  <c:v>-1.0999999999999999E-2</c:v>
                </c:pt>
                <c:pt idx="545">
                  <c:v>-1.0999999999999999E-2</c:v>
                </c:pt>
                <c:pt idx="546">
                  <c:v>-1.0999999999999999E-2</c:v>
                </c:pt>
                <c:pt idx="547">
                  <c:v>-0.01</c:v>
                </c:pt>
                <c:pt idx="548">
                  <c:v>-8.9999999999999993E-3</c:v>
                </c:pt>
                <c:pt idx="549">
                  <c:v>-8.9999999999999993E-3</c:v>
                </c:pt>
                <c:pt idx="550">
                  <c:v>-8.9999999999999993E-3</c:v>
                </c:pt>
                <c:pt idx="551">
                  <c:v>-8.9999999999999993E-3</c:v>
                </c:pt>
                <c:pt idx="552">
                  <c:v>-8.9999999999999993E-3</c:v>
                </c:pt>
                <c:pt idx="553">
                  <c:v>-8.9999999999999993E-3</c:v>
                </c:pt>
                <c:pt idx="554">
                  <c:v>-8.0000000000000002E-3</c:v>
                </c:pt>
                <c:pt idx="555">
                  <c:v>-8.0000000000000002E-3</c:v>
                </c:pt>
                <c:pt idx="556">
                  <c:v>-8.0000000000000002E-3</c:v>
                </c:pt>
                <c:pt idx="557">
                  <c:v>-8.0000000000000002E-3</c:v>
                </c:pt>
                <c:pt idx="558">
                  <c:v>-7.0000000000000001E-3</c:v>
                </c:pt>
                <c:pt idx="559">
                  <c:v>-6.0000000000000001E-3</c:v>
                </c:pt>
                <c:pt idx="560">
                  <c:v>-5.0000000000000001E-3</c:v>
                </c:pt>
                <c:pt idx="561">
                  <c:v>-4.0000000000000001E-3</c:v>
                </c:pt>
                <c:pt idx="562">
                  <c:v>-3.0000000000000001E-3</c:v>
                </c:pt>
                <c:pt idx="563">
                  <c:v>-2E-3</c:v>
                </c:pt>
                <c:pt idx="564">
                  <c:v>0</c:v>
                </c:pt>
                <c:pt idx="565">
                  <c:v>1E-3</c:v>
                </c:pt>
                <c:pt idx="566">
                  <c:v>3.0000000000000001E-3</c:v>
                </c:pt>
                <c:pt idx="567">
                  <c:v>5.0000000000000001E-3</c:v>
                </c:pt>
                <c:pt idx="568">
                  <c:v>6.0000000000000001E-3</c:v>
                </c:pt>
                <c:pt idx="569">
                  <c:v>7.0000000000000001E-3</c:v>
                </c:pt>
                <c:pt idx="570">
                  <c:v>8.0000000000000002E-3</c:v>
                </c:pt>
                <c:pt idx="571">
                  <c:v>8.9999999999999993E-3</c:v>
                </c:pt>
                <c:pt idx="572">
                  <c:v>8.9999999999999993E-3</c:v>
                </c:pt>
                <c:pt idx="573">
                  <c:v>8.9999999999999993E-3</c:v>
                </c:pt>
                <c:pt idx="574">
                  <c:v>8.9999999999999993E-3</c:v>
                </c:pt>
                <c:pt idx="575">
                  <c:v>8.9999999999999993E-3</c:v>
                </c:pt>
                <c:pt idx="576">
                  <c:v>8.0000000000000002E-3</c:v>
                </c:pt>
                <c:pt idx="577">
                  <c:v>7.0000000000000001E-3</c:v>
                </c:pt>
                <c:pt idx="578">
                  <c:v>5.0000000000000001E-3</c:v>
                </c:pt>
                <c:pt idx="579">
                  <c:v>5.0000000000000001E-3</c:v>
                </c:pt>
                <c:pt idx="580">
                  <c:v>4.0000000000000001E-3</c:v>
                </c:pt>
                <c:pt idx="581">
                  <c:v>2E-3</c:v>
                </c:pt>
                <c:pt idx="582">
                  <c:v>0</c:v>
                </c:pt>
                <c:pt idx="583">
                  <c:v>-1E-3</c:v>
                </c:pt>
                <c:pt idx="584">
                  <c:v>-2E-3</c:v>
                </c:pt>
                <c:pt idx="585">
                  <c:v>-4.0000000000000001E-3</c:v>
                </c:pt>
                <c:pt idx="586">
                  <c:v>-5.0000000000000001E-3</c:v>
                </c:pt>
                <c:pt idx="587">
                  <c:v>-6.0000000000000001E-3</c:v>
                </c:pt>
                <c:pt idx="588">
                  <c:v>-7.0000000000000001E-3</c:v>
                </c:pt>
                <c:pt idx="589">
                  <c:v>-8.0000000000000002E-3</c:v>
                </c:pt>
                <c:pt idx="590">
                  <c:v>-7.0000000000000001E-3</c:v>
                </c:pt>
                <c:pt idx="591">
                  <c:v>-7.0000000000000001E-3</c:v>
                </c:pt>
                <c:pt idx="592">
                  <c:v>-7.0000000000000001E-3</c:v>
                </c:pt>
                <c:pt idx="593">
                  <c:v>-7.0000000000000001E-3</c:v>
                </c:pt>
                <c:pt idx="594">
                  <c:v>-6.0000000000000001E-3</c:v>
                </c:pt>
                <c:pt idx="595">
                  <c:v>-6.0000000000000001E-3</c:v>
                </c:pt>
                <c:pt idx="596">
                  <c:v>-6.0000000000000001E-3</c:v>
                </c:pt>
                <c:pt idx="597">
                  <c:v>-5.0000000000000001E-3</c:v>
                </c:pt>
                <c:pt idx="598">
                  <c:v>-5.0000000000000001E-3</c:v>
                </c:pt>
                <c:pt idx="599">
                  <c:v>-5.0000000000000001E-3</c:v>
                </c:pt>
                <c:pt idx="600">
                  <c:v>-6.0000000000000001E-3</c:v>
                </c:pt>
                <c:pt idx="601">
                  <c:v>-6.0000000000000001E-3</c:v>
                </c:pt>
                <c:pt idx="602">
                  <c:v>-7.0000000000000001E-3</c:v>
                </c:pt>
                <c:pt idx="603">
                  <c:v>-8.0000000000000002E-3</c:v>
                </c:pt>
                <c:pt idx="604">
                  <c:v>-8.0000000000000002E-3</c:v>
                </c:pt>
                <c:pt idx="605">
                  <c:v>-8.0000000000000002E-3</c:v>
                </c:pt>
                <c:pt idx="606">
                  <c:v>-8.0000000000000002E-3</c:v>
                </c:pt>
                <c:pt idx="607">
                  <c:v>-8.9999999999999993E-3</c:v>
                </c:pt>
                <c:pt idx="608">
                  <c:v>-8.9999999999999993E-3</c:v>
                </c:pt>
                <c:pt idx="609">
                  <c:v>-8.0000000000000002E-3</c:v>
                </c:pt>
                <c:pt idx="610">
                  <c:v>-7.0000000000000001E-3</c:v>
                </c:pt>
                <c:pt idx="611">
                  <c:v>-6.0000000000000001E-3</c:v>
                </c:pt>
                <c:pt idx="612">
                  <c:v>-6.0000000000000001E-3</c:v>
                </c:pt>
                <c:pt idx="613">
                  <c:v>-6.0000000000000001E-3</c:v>
                </c:pt>
                <c:pt idx="614">
                  <c:v>-5.0000000000000001E-3</c:v>
                </c:pt>
                <c:pt idx="615">
                  <c:v>-4.0000000000000001E-3</c:v>
                </c:pt>
                <c:pt idx="616">
                  <c:v>-4.0000000000000001E-3</c:v>
                </c:pt>
                <c:pt idx="617">
                  <c:v>-3.0000000000000001E-3</c:v>
                </c:pt>
                <c:pt idx="618">
                  <c:v>-4.0000000000000001E-3</c:v>
                </c:pt>
                <c:pt idx="619">
                  <c:v>-5.0000000000000001E-3</c:v>
                </c:pt>
                <c:pt idx="620">
                  <c:v>-5.0000000000000001E-3</c:v>
                </c:pt>
                <c:pt idx="621">
                  <c:v>-5.0000000000000001E-3</c:v>
                </c:pt>
                <c:pt idx="622">
                  <c:v>-6.0000000000000001E-3</c:v>
                </c:pt>
                <c:pt idx="623">
                  <c:v>-7.0000000000000001E-3</c:v>
                </c:pt>
                <c:pt idx="624">
                  <c:v>-7.0000000000000001E-3</c:v>
                </c:pt>
                <c:pt idx="625">
                  <c:v>-8.9999999999999993E-3</c:v>
                </c:pt>
                <c:pt idx="626">
                  <c:v>-8.9999999999999993E-3</c:v>
                </c:pt>
                <c:pt idx="627">
                  <c:v>-8.9999999999999993E-3</c:v>
                </c:pt>
                <c:pt idx="628">
                  <c:v>-0.01</c:v>
                </c:pt>
                <c:pt idx="629">
                  <c:v>-1.0999999999999999E-2</c:v>
                </c:pt>
                <c:pt idx="630">
                  <c:v>-1.0999999999999999E-2</c:v>
                </c:pt>
                <c:pt idx="631">
                  <c:v>-1.2E-2</c:v>
                </c:pt>
                <c:pt idx="632">
                  <c:v>-1.0999999999999999E-2</c:v>
                </c:pt>
                <c:pt idx="633">
                  <c:v>-1.2E-2</c:v>
                </c:pt>
                <c:pt idx="634">
                  <c:v>-1.2E-2</c:v>
                </c:pt>
                <c:pt idx="635">
                  <c:v>-1.2999999999999999E-2</c:v>
                </c:pt>
                <c:pt idx="636">
                  <c:v>-1.2999999999999999E-2</c:v>
                </c:pt>
                <c:pt idx="637">
                  <c:v>-1.4E-2</c:v>
                </c:pt>
                <c:pt idx="638">
                  <c:v>-1.4E-2</c:v>
                </c:pt>
                <c:pt idx="639">
                  <c:v>-1.4E-2</c:v>
                </c:pt>
                <c:pt idx="640">
                  <c:v>-1.6E-2</c:v>
                </c:pt>
                <c:pt idx="641">
                  <c:v>-1.7999999999999999E-2</c:v>
                </c:pt>
                <c:pt idx="642">
                  <c:v>-0.02</c:v>
                </c:pt>
                <c:pt idx="643">
                  <c:v>-2.1000000000000001E-2</c:v>
                </c:pt>
                <c:pt idx="644">
                  <c:v>-2.1000000000000001E-2</c:v>
                </c:pt>
                <c:pt idx="645">
                  <c:v>-2.4E-2</c:v>
                </c:pt>
                <c:pt idx="646">
                  <c:v>-2.5999999999999999E-2</c:v>
                </c:pt>
                <c:pt idx="647">
                  <c:v>-2.8000000000000001E-2</c:v>
                </c:pt>
                <c:pt idx="648">
                  <c:v>-2.9000000000000001E-2</c:v>
                </c:pt>
                <c:pt idx="649">
                  <c:v>-2.9000000000000001E-2</c:v>
                </c:pt>
                <c:pt idx="650">
                  <c:v>-2.8000000000000001E-2</c:v>
                </c:pt>
                <c:pt idx="651">
                  <c:v>-2.9000000000000001E-2</c:v>
                </c:pt>
                <c:pt idx="652">
                  <c:v>-3.2000000000000001E-2</c:v>
                </c:pt>
                <c:pt idx="653">
                  <c:v>-3.2000000000000001E-2</c:v>
                </c:pt>
                <c:pt idx="654">
                  <c:v>-2.9000000000000001E-2</c:v>
                </c:pt>
                <c:pt idx="655">
                  <c:v>-2.9000000000000001E-2</c:v>
                </c:pt>
                <c:pt idx="656">
                  <c:v>-0.03</c:v>
                </c:pt>
                <c:pt idx="657">
                  <c:v>-3.1E-2</c:v>
                </c:pt>
                <c:pt idx="658">
                  <c:v>-3.1E-2</c:v>
                </c:pt>
                <c:pt idx="659">
                  <c:v>-2.8000000000000001E-2</c:v>
                </c:pt>
                <c:pt idx="660">
                  <c:v>-2.8000000000000001E-2</c:v>
                </c:pt>
                <c:pt idx="661">
                  <c:v>-2.8000000000000001E-2</c:v>
                </c:pt>
                <c:pt idx="662">
                  <c:v>-2.7E-2</c:v>
                </c:pt>
                <c:pt idx="663">
                  <c:v>-2.7E-2</c:v>
                </c:pt>
                <c:pt idx="664">
                  <c:v>-2.5999999999999999E-2</c:v>
                </c:pt>
                <c:pt idx="665">
                  <c:v>-2.1999999999999999E-2</c:v>
                </c:pt>
                <c:pt idx="666">
                  <c:v>-2.1999999999999999E-2</c:v>
                </c:pt>
                <c:pt idx="667">
                  <c:v>-2.3E-2</c:v>
                </c:pt>
                <c:pt idx="668">
                  <c:v>-2.1000000000000001E-2</c:v>
                </c:pt>
                <c:pt idx="669">
                  <c:v>-1.9E-2</c:v>
                </c:pt>
                <c:pt idx="670">
                  <c:v>-1.9E-2</c:v>
                </c:pt>
                <c:pt idx="671">
                  <c:v>-1.7999999999999999E-2</c:v>
                </c:pt>
                <c:pt idx="672">
                  <c:v>-1.9E-2</c:v>
                </c:pt>
                <c:pt idx="673">
                  <c:v>-0.02</c:v>
                </c:pt>
                <c:pt idx="674">
                  <c:v>-0.02</c:v>
                </c:pt>
                <c:pt idx="675">
                  <c:v>-0.02</c:v>
                </c:pt>
                <c:pt idx="676">
                  <c:v>-2.1999999999999999E-2</c:v>
                </c:pt>
                <c:pt idx="677">
                  <c:v>-2.3E-2</c:v>
                </c:pt>
                <c:pt idx="678">
                  <c:v>-2.5000000000000001E-2</c:v>
                </c:pt>
                <c:pt idx="679">
                  <c:v>-2.5000000000000001E-2</c:v>
                </c:pt>
                <c:pt idx="680">
                  <c:v>-2.4E-2</c:v>
                </c:pt>
                <c:pt idx="681">
                  <c:v>-2.4E-2</c:v>
                </c:pt>
                <c:pt idx="682">
                  <c:v>-2.4E-2</c:v>
                </c:pt>
                <c:pt idx="683">
                  <c:v>-2.1999999999999999E-2</c:v>
                </c:pt>
                <c:pt idx="684">
                  <c:v>-2.1999999999999999E-2</c:v>
                </c:pt>
                <c:pt idx="685">
                  <c:v>-1.9E-2</c:v>
                </c:pt>
                <c:pt idx="686">
                  <c:v>-1.7000000000000001E-2</c:v>
                </c:pt>
                <c:pt idx="687">
                  <c:v>-1.7000000000000001E-2</c:v>
                </c:pt>
                <c:pt idx="688">
                  <c:v>-1.6E-2</c:v>
                </c:pt>
                <c:pt idx="689">
                  <c:v>-1.4E-2</c:v>
                </c:pt>
                <c:pt idx="690">
                  <c:v>-1.2E-2</c:v>
                </c:pt>
                <c:pt idx="691">
                  <c:v>-0.01</c:v>
                </c:pt>
                <c:pt idx="692">
                  <c:v>-8.9999999999999993E-3</c:v>
                </c:pt>
                <c:pt idx="693">
                  <c:v>-7.0000000000000001E-3</c:v>
                </c:pt>
                <c:pt idx="694">
                  <c:v>-6.0000000000000001E-3</c:v>
                </c:pt>
                <c:pt idx="695">
                  <c:v>-4.0000000000000001E-3</c:v>
                </c:pt>
                <c:pt idx="696">
                  <c:v>-1E-3</c:v>
                </c:pt>
                <c:pt idx="697">
                  <c:v>2E-3</c:v>
                </c:pt>
                <c:pt idx="698">
                  <c:v>2E-3</c:v>
                </c:pt>
                <c:pt idx="699">
                  <c:v>3.0000000000000001E-3</c:v>
                </c:pt>
                <c:pt idx="700">
                  <c:v>5.0000000000000001E-3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8649-467B-A906-11C89ABF6191}"/>
            </c:ext>
          </c:extLst>
        </c:ser>
        <c:ser>
          <c:idx val="6"/>
          <c:order val="6"/>
          <c:tx>
            <c:v>15mM Bis-Tris-100mMNaClpH6.5</c:v>
          </c:tx>
          <c:spPr>
            <a:ln>
              <a:solidFill>
                <a:srgbClr val="CC00CC"/>
              </a:solidFill>
            </a:ln>
          </c:spPr>
          <c:marker>
            <c:symbol val="none"/>
          </c:marker>
          <c:xVal>
            <c:numRef>
              <c:f>Values!$A$39:$A$739</c:f>
              <c:numCache>
                <c:formatCode>0</c:formatCode>
                <c:ptCount val="701"/>
                <c:pt idx="0">
                  <c:v>200</c:v>
                </c:pt>
                <c:pt idx="1">
                  <c:v>201</c:v>
                </c:pt>
                <c:pt idx="2">
                  <c:v>202</c:v>
                </c:pt>
                <c:pt idx="3">
                  <c:v>203</c:v>
                </c:pt>
                <c:pt idx="4">
                  <c:v>204</c:v>
                </c:pt>
                <c:pt idx="5">
                  <c:v>205</c:v>
                </c:pt>
                <c:pt idx="6">
                  <c:v>206</c:v>
                </c:pt>
                <c:pt idx="7">
                  <c:v>207</c:v>
                </c:pt>
                <c:pt idx="8">
                  <c:v>208</c:v>
                </c:pt>
                <c:pt idx="9">
                  <c:v>209</c:v>
                </c:pt>
                <c:pt idx="10">
                  <c:v>210</c:v>
                </c:pt>
                <c:pt idx="11">
                  <c:v>211</c:v>
                </c:pt>
                <c:pt idx="12">
                  <c:v>212</c:v>
                </c:pt>
                <c:pt idx="13">
                  <c:v>213</c:v>
                </c:pt>
                <c:pt idx="14">
                  <c:v>214</c:v>
                </c:pt>
                <c:pt idx="15">
                  <c:v>215</c:v>
                </c:pt>
                <c:pt idx="16">
                  <c:v>216</c:v>
                </c:pt>
                <c:pt idx="17">
                  <c:v>217</c:v>
                </c:pt>
                <c:pt idx="18">
                  <c:v>218</c:v>
                </c:pt>
                <c:pt idx="19">
                  <c:v>219</c:v>
                </c:pt>
                <c:pt idx="20">
                  <c:v>220</c:v>
                </c:pt>
                <c:pt idx="21">
                  <c:v>221</c:v>
                </c:pt>
                <c:pt idx="22">
                  <c:v>222</c:v>
                </c:pt>
                <c:pt idx="23">
                  <c:v>223</c:v>
                </c:pt>
                <c:pt idx="24">
                  <c:v>224</c:v>
                </c:pt>
                <c:pt idx="25">
                  <c:v>225</c:v>
                </c:pt>
                <c:pt idx="26">
                  <c:v>226</c:v>
                </c:pt>
                <c:pt idx="27">
                  <c:v>227</c:v>
                </c:pt>
                <c:pt idx="28">
                  <c:v>228</c:v>
                </c:pt>
                <c:pt idx="29">
                  <c:v>229</c:v>
                </c:pt>
                <c:pt idx="30">
                  <c:v>230</c:v>
                </c:pt>
                <c:pt idx="31">
                  <c:v>231</c:v>
                </c:pt>
                <c:pt idx="32">
                  <c:v>232</c:v>
                </c:pt>
                <c:pt idx="33">
                  <c:v>233</c:v>
                </c:pt>
                <c:pt idx="34">
                  <c:v>234</c:v>
                </c:pt>
                <c:pt idx="35">
                  <c:v>235</c:v>
                </c:pt>
                <c:pt idx="36">
                  <c:v>236</c:v>
                </c:pt>
                <c:pt idx="37">
                  <c:v>237</c:v>
                </c:pt>
                <c:pt idx="38">
                  <c:v>238</c:v>
                </c:pt>
                <c:pt idx="39">
                  <c:v>239</c:v>
                </c:pt>
                <c:pt idx="40">
                  <c:v>240</c:v>
                </c:pt>
                <c:pt idx="41">
                  <c:v>241</c:v>
                </c:pt>
                <c:pt idx="42">
                  <c:v>242</c:v>
                </c:pt>
                <c:pt idx="43">
                  <c:v>243</c:v>
                </c:pt>
                <c:pt idx="44">
                  <c:v>244</c:v>
                </c:pt>
                <c:pt idx="45">
                  <c:v>245</c:v>
                </c:pt>
                <c:pt idx="46">
                  <c:v>246</c:v>
                </c:pt>
                <c:pt idx="47">
                  <c:v>247</c:v>
                </c:pt>
                <c:pt idx="48">
                  <c:v>248</c:v>
                </c:pt>
                <c:pt idx="49">
                  <c:v>249</c:v>
                </c:pt>
                <c:pt idx="50">
                  <c:v>250</c:v>
                </c:pt>
                <c:pt idx="51">
                  <c:v>251</c:v>
                </c:pt>
                <c:pt idx="52">
                  <c:v>252</c:v>
                </c:pt>
                <c:pt idx="53">
                  <c:v>253</c:v>
                </c:pt>
                <c:pt idx="54">
                  <c:v>254</c:v>
                </c:pt>
                <c:pt idx="55">
                  <c:v>255</c:v>
                </c:pt>
                <c:pt idx="56">
                  <c:v>256</c:v>
                </c:pt>
                <c:pt idx="57">
                  <c:v>257</c:v>
                </c:pt>
                <c:pt idx="58">
                  <c:v>258</c:v>
                </c:pt>
                <c:pt idx="59">
                  <c:v>259</c:v>
                </c:pt>
                <c:pt idx="60">
                  <c:v>260</c:v>
                </c:pt>
                <c:pt idx="61">
                  <c:v>261</c:v>
                </c:pt>
                <c:pt idx="62">
                  <c:v>262</c:v>
                </c:pt>
                <c:pt idx="63">
                  <c:v>263</c:v>
                </c:pt>
                <c:pt idx="64">
                  <c:v>264</c:v>
                </c:pt>
                <c:pt idx="65">
                  <c:v>265</c:v>
                </c:pt>
                <c:pt idx="66">
                  <c:v>266</c:v>
                </c:pt>
                <c:pt idx="67">
                  <c:v>267</c:v>
                </c:pt>
                <c:pt idx="68">
                  <c:v>268</c:v>
                </c:pt>
                <c:pt idx="69">
                  <c:v>269</c:v>
                </c:pt>
                <c:pt idx="70">
                  <c:v>270</c:v>
                </c:pt>
                <c:pt idx="71">
                  <c:v>271</c:v>
                </c:pt>
                <c:pt idx="72">
                  <c:v>272</c:v>
                </c:pt>
                <c:pt idx="73">
                  <c:v>273</c:v>
                </c:pt>
                <c:pt idx="74">
                  <c:v>274</c:v>
                </c:pt>
                <c:pt idx="75">
                  <c:v>275</c:v>
                </c:pt>
                <c:pt idx="76">
                  <c:v>276</c:v>
                </c:pt>
                <c:pt idx="77">
                  <c:v>277</c:v>
                </c:pt>
                <c:pt idx="78">
                  <c:v>278</c:v>
                </c:pt>
                <c:pt idx="79">
                  <c:v>279</c:v>
                </c:pt>
                <c:pt idx="80">
                  <c:v>280</c:v>
                </c:pt>
                <c:pt idx="81">
                  <c:v>281</c:v>
                </c:pt>
                <c:pt idx="82">
                  <c:v>282</c:v>
                </c:pt>
                <c:pt idx="83">
                  <c:v>283</c:v>
                </c:pt>
                <c:pt idx="84">
                  <c:v>284</c:v>
                </c:pt>
                <c:pt idx="85">
                  <c:v>285</c:v>
                </c:pt>
                <c:pt idx="86">
                  <c:v>286</c:v>
                </c:pt>
                <c:pt idx="87">
                  <c:v>287</c:v>
                </c:pt>
                <c:pt idx="88">
                  <c:v>288</c:v>
                </c:pt>
                <c:pt idx="89">
                  <c:v>289</c:v>
                </c:pt>
                <c:pt idx="90">
                  <c:v>290</c:v>
                </c:pt>
                <c:pt idx="91">
                  <c:v>291</c:v>
                </c:pt>
                <c:pt idx="92">
                  <c:v>292</c:v>
                </c:pt>
                <c:pt idx="93">
                  <c:v>293</c:v>
                </c:pt>
                <c:pt idx="94">
                  <c:v>294</c:v>
                </c:pt>
                <c:pt idx="95">
                  <c:v>295</c:v>
                </c:pt>
                <c:pt idx="96">
                  <c:v>296</c:v>
                </c:pt>
                <c:pt idx="97">
                  <c:v>297</c:v>
                </c:pt>
                <c:pt idx="98">
                  <c:v>298</c:v>
                </c:pt>
                <c:pt idx="99">
                  <c:v>299</c:v>
                </c:pt>
                <c:pt idx="100">
                  <c:v>300</c:v>
                </c:pt>
                <c:pt idx="101">
                  <c:v>301</c:v>
                </c:pt>
                <c:pt idx="102">
                  <c:v>302</c:v>
                </c:pt>
                <c:pt idx="103">
                  <c:v>303</c:v>
                </c:pt>
                <c:pt idx="104">
                  <c:v>304</c:v>
                </c:pt>
                <c:pt idx="105">
                  <c:v>305</c:v>
                </c:pt>
                <c:pt idx="106">
                  <c:v>306</c:v>
                </c:pt>
                <c:pt idx="107">
                  <c:v>307</c:v>
                </c:pt>
                <c:pt idx="108">
                  <c:v>308</c:v>
                </c:pt>
                <c:pt idx="109">
                  <c:v>309</c:v>
                </c:pt>
                <c:pt idx="110">
                  <c:v>310</c:v>
                </c:pt>
                <c:pt idx="111">
                  <c:v>311</c:v>
                </c:pt>
                <c:pt idx="112">
                  <c:v>312</c:v>
                </c:pt>
                <c:pt idx="113">
                  <c:v>313</c:v>
                </c:pt>
                <c:pt idx="114">
                  <c:v>314</c:v>
                </c:pt>
                <c:pt idx="115">
                  <c:v>315</c:v>
                </c:pt>
                <c:pt idx="116">
                  <c:v>316</c:v>
                </c:pt>
                <c:pt idx="117">
                  <c:v>317</c:v>
                </c:pt>
                <c:pt idx="118">
                  <c:v>318</c:v>
                </c:pt>
                <c:pt idx="119">
                  <c:v>319</c:v>
                </c:pt>
                <c:pt idx="120">
                  <c:v>320</c:v>
                </c:pt>
                <c:pt idx="121">
                  <c:v>321</c:v>
                </c:pt>
                <c:pt idx="122">
                  <c:v>322</c:v>
                </c:pt>
                <c:pt idx="123">
                  <c:v>323</c:v>
                </c:pt>
                <c:pt idx="124">
                  <c:v>324</c:v>
                </c:pt>
                <c:pt idx="125">
                  <c:v>325</c:v>
                </c:pt>
                <c:pt idx="126">
                  <c:v>326</c:v>
                </c:pt>
                <c:pt idx="127">
                  <c:v>327</c:v>
                </c:pt>
                <c:pt idx="128">
                  <c:v>328</c:v>
                </c:pt>
                <c:pt idx="129">
                  <c:v>329</c:v>
                </c:pt>
                <c:pt idx="130">
                  <c:v>330</c:v>
                </c:pt>
                <c:pt idx="131">
                  <c:v>331</c:v>
                </c:pt>
                <c:pt idx="132">
                  <c:v>332</c:v>
                </c:pt>
                <c:pt idx="133">
                  <c:v>333</c:v>
                </c:pt>
                <c:pt idx="134">
                  <c:v>334</c:v>
                </c:pt>
                <c:pt idx="135">
                  <c:v>335</c:v>
                </c:pt>
                <c:pt idx="136">
                  <c:v>336</c:v>
                </c:pt>
                <c:pt idx="137">
                  <c:v>337</c:v>
                </c:pt>
                <c:pt idx="138">
                  <c:v>338</c:v>
                </c:pt>
                <c:pt idx="139">
                  <c:v>339</c:v>
                </c:pt>
                <c:pt idx="140">
                  <c:v>340</c:v>
                </c:pt>
                <c:pt idx="141">
                  <c:v>341</c:v>
                </c:pt>
                <c:pt idx="142">
                  <c:v>342</c:v>
                </c:pt>
                <c:pt idx="143">
                  <c:v>343</c:v>
                </c:pt>
                <c:pt idx="144">
                  <c:v>344</c:v>
                </c:pt>
                <c:pt idx="145">
                  <c:v>345</c:v>
                </c:pt>
                <c:pt idx="146">
                  <c:v>346</c:v>
                </c:pt>
                <c:pt idx="147">
                  <c:v>347</c:v>
                </c:pt>
                <c:pt idx="148">
                  <c:v>348</c:v>
                </c:pt>
                <c:pt idx="149">
                  <c:v>349</c:v>
                </c:pt>
                <c:pt idx="150">
                  <c:v>350</c:v>
                </c:pt>
                <c:pt idx="151">
                  <c:v>351</c:v>
                </c:pt>
                <c:pt idx="152">
                  <c:v>352</c:v>
                </c:pt>
                <c:pt idx="153">
                  <c:v>353</c:v>
                </c:pt>
                <c:pt idx="154">
                  <c:v>354</c:v>
                </c:pt>
                <c:pt idx="155">
                  <c:v>355</c:v>
                </c:pt>
                <c:pt idx="156">
                  <c:v>356</c:v>
                </c:pt>
                <c:pt idx="157">
                  <c:v>357</c:v>
                </c:pt>
                <c:pt idx="158">
                  <c:v>358</c:v>
                </c:pt>
                <c:pt idx="159">
                  <c:v>359</c:v>
                </c:pt>
                <c:pt idx="160">
                  <c:v>360</c:v>
                </c:pt>
                <c:pt idx="161">
                  <c:v>361</c:v>
                </c:pt>
                <c:pt idx="162">
                  <c:v>362</c:v>
                </c:pt>
                <c:pt idx="163">
                  <c:v>363</c:v>
                </c:pt>
                <c:pt idx="164">
                  <c:v>364</c:v>
                </c:pt>
                <c:pt idx="165">
                  <c:v>365</c:v>
                </c:pt>
                <c:pt idx="166">
                  <c:v>366</c:v>
                </c:pt>
                <c:pt idx="167">
                  <c:v>367</c:v>
                </c:pt>
                <c:pt idx="168">
                  <c:v>368</c:v>
                </c:pt>
                <c:pt idx="169">
                  <c:v>369</c:v>
                </c:pt>
                <c:pt idx="170">
                  <c:v>370</c:v>
                </c:pt>
                <c:pt idx="171">
                  <c:v>371</c:v>
                </c:pt>
                <c:pt idx="172">
                  <c:v>372</c:v>
                </c:pt>
                <c:pt idx="173">
                  <c:v>373</c:v>
                </c:pt>
                <c:pt idx="174">
                  <c:v>374</c:v>
                </c:pt>
                <c:pt idx="175">
                  <c:v>375</c:v>
                </c:pt>
                <c:pt idx="176">
                  <c:v>376</c:v>
                </c:pt>
                <c:pt idx="177">
                  <c:v>377</c:v>
                </c:pt>
                <c:pt idx="178">
                  <c:v>378</c:v>
                </c:pt>
                <c:pt idx="179">
                  <c:v>379</c:v>
                </c:pt>
                <c:pt idx="180">
                  <c:v>380</c:v>
                </c:pt>
                <c:pt idx="181">
                  <c:v>381</c:v>
                </c:pt>
                <c:pt idx="182">
                  <c:v>382</c:v>
                </c:pt>
                <c:pt idx="183">
                  <c:v>383</c:v>
                </c:pt>
                <c:pt idx="184">
                  <c:v>384</c:v>
                </c:pt>
                <c:pt idx="185">
                  <c:v>385</c:v>
                </c:pt>
                <c:pt idx="186">
                  <c:v>386</c:v>
                </c:pt>
                <c:pt idx="187">
                  <c:v>387</c:v>
                </c:pt>
                <c:pt idx="188">
                  <c:v>388</c:v>
                </c:pt>
                <c:pt idx="189">
                  <c:v>389</c:v>
                </c:pt>
                <c:pt idx="190">
                  <c:v>390</c:v>
                </c:pt>
                <c:pt idx="191">
                  <c:v>391</c:v>
                </c:pt>
                <c:pt idx="192">
                  <c:v>392</c:v>
                </c:pt>
                <c:pt idx="193">
                  <c:v>393</c:v>
                </c:pt>
                <c:pt idx="194">
                  <c:v>394</c:v>
                </c:pt>
                <c:pt idx="195">
                  <c:v>395</c:v>
                </c:pt>
                <c:pt idx="196">
                  <c:v>396</c:v>
                </c:pt>
                <c:pt idx="197">
                  <c:v>397</c:v>
                </c:pt>
                <c:pt idx="198">
                  <c:v>398</c:v>
                </c:pt>
                <c:pt idx="199">
                  <c:v>399</c:v>
                </c:pt>
                <c:pt idx="200">
                  <c:v>400</c:v>
                </c:pt>
                <c:pt idx="201">
                  <c:v>401</c:v>
                </c:pt>
                <c:pt idx="202">
                  <c:v>402</c:v>
                </c:pt>
                <c:pt idx="203">
                  <c:v>403</c:v>
                </c:pt>
                <c:pt idx="204">
                  <c:v>404</c:v>
                </c:pt>
                <c:pt idx="205">
                  <c:v>405</c:v>
                </c:pt>
                <c:pt idx="206">
                  <c:v>406</c:v>
                </c:pt>
                <c:pt idx="207">
                  <c:v>407</c:v>
                </c:pt>
                <c:pt idx="208">
                  <c:v>408</c:v>
                </c:pt>
                <c:pt idx="209">
                  <c:v>409</c:v>
                </c:pt>
                <c:pt idx="210">
                  <c:v>410</c:v>
                </c:pt>
                <c:pt idx="211">
                  <c:v>411</c:v>
                </c:pt>
                <c:pt idx="212">
                  <c:v>412</c:v>
                </c:pt>
                <c:pt idx="213">
                  <c:v>413</c:v>
                </c:pt>
                <c:pt idx="214">
                  <c:v>414</c:v>
                </c:pt>
                <c:pt idx="215">
                  <c:v>415</c:v>
                </c:pt>
                <c:pt idx="216">
                  <c:v>416</c:v>
                </c:pt>
                <c:pt idx="217">
                  <c:v>417</c:v>
                </c:pt>
                <c:pt idx="218">
                  <c:v>418</c:v>
                </c:pt>
                <c:pt idx="219">
                  <c:v>419</c:v>
                </c:pt>
                <c:pt idx="220">
                  <c:v>420</c:v>
                </c:pt>
                <c:pt idx="221">
                  <c:v>421</c:v>
                </c:pt>
                <c:pt idx="222">
                  <c:v>422</c:v>
                </c:pt>
                <c:pt idx="223">
                  <c:v>423</c:v>
                </c:pt>
                <c:pt idx="224">
                  <c:v>424</c:v>
                </c:pt>
                <c:pt idx="225">
                  <c:v>425</c:v>
                </c:pt>
                <c:pt idx="226">
                  <c:v>426</c:v>
                </c:pt>
                <c:pt idx="227">
                  <c:v>427</c:v>
                </c:pt>
                <c:pt idx="228">
                  <c:v>428</c:v>
                </c:pt>
                <c:pt idx="229">
                  <c:v>429</c:v>
                </c:pt>
                <c:pt idx="230">
                  <c:v>430</c:v>
                </c:pt>
                <c:pt idx="231">
                  <c:v>431</c:v>
                </c:pt>
                <c:pt idx="232">
                  <c:v>432</c:v>
                </c:pt>
                <c:pt idx="233">
                  <c:v>433</c:v>
                </c:pt>
                <c:pt idx="234">
                  <c:v>434</c:v>
                </c:pt>
                <c:pt idx="235">
                  <c:v>435</c:v>
                </c:pt>
                <c:pt idx="236">
                  <c:v>436</c:v>
                </c:pt>
                <c:pt idx="237">
                  <c:v>437</c:v>
                </c:pt>
                <c:pt idx="238">
                  <c:v>438</c:v>
                </c:pt>
                <c:pt idx="239">
                  <c:v>439</c:v>
                </c:pt>
                <c:pt idx="240">
                  <c:v>440</c:v>
                </c:pt>
                <c:pt idx="241">
                  <c:v>441</c:v>
                </c:pt>
                <c:pt idx="242">
                  <c:v>442</c:v>
                </c:pt>
                <c:pt idx="243">
                  <c:v>443</c:v>
                </c:pt>
                <c:pt idx="244">
                  <c:v>444</c:v>
                </c:pt>
                <c:pt idx="245">
                  <c:v>445</c:v>
                </c:pt>
                <c:pt idx="246">
                  <c:v>446</c:v>
                </c:pt>
                <c:pt idx="247">
                  <c:v>447</c:v>
                </c:pt>
                <c:pt idx="248">
                  <c:v>448</c:v>
                </c:pt>
                <c:pt idx="249">
                  <c:v>449</c:v>
                </c:pt>
                <c:pt idx="250">
                  <c:v>450</c:v>
                </c:pt>
                <c:pt idx="251">
                  <c:v>451</c:v>
                </c:pt>
                <c:pt idx="252">
                  <c:v>452</c:v>
                </c:pt>
                <c:pt idx="253">
                  <c:v>453</c:v>
                </c:pt>
                <c:pt idx="254">
                  <c:v>454</c:v>
                </c:pt>
                <c:pt idx="255">
                  <c:v>455</c:v>
                </c:pt>
                <c:pt idx="256">
                  <c:v>456</c:v>
                </c:pt>
                <c:pt idx="257">
                  <c:v>457</c:v>
                </c:pt>
                <c:pt idx="258">
                  <c:v>458</c:v>
                </c:pt>
                <c:pt idx="259">
                  <c:v>459</c:v>
                </c:pt>
                <c:pt idx="260">
                  <c:v>460</c:v>
                </c:pt>
                <c:pt idx="261">
                  <c:v>461</c:v>
                </c:pt>
                <c:pt idx="262">
                  <c:v>462</c:v>
                </c:pt>
                <c:pt idx="263">
                  <c:v>463</c:v>
                </c:pt>
                <c:pt idx="264">
                  <c:v>464</c:v>
                </c:pt>
                <c:pt idx="265">
                  <c:v>465</c:v>
                </c:pt>
                <c:pt idx="266">
                  <c:v>466</c:v>
                </c:pt>
                <c:pt idx="267">
                  <c:v>467</c:v>
                </c:pt>
                <c:pt idx="268">
                  <c:v>468</c:v>
                </c:pt>
                <c:pt idx="269">
                  <c:v>469</c:v>
                </c:pt>
                <c:pt idx="270">
                  <c:v>470</c:v>
                </c:pt>
                <c:pt idx="271">
                  <c:v>471</c:v>
                </c:pt>
                <c:pt idx="272">
                  <c:v>472</c:v>
                </c:pt>
                <c:pt idx="273">
                  <c:v>473</c:v>
                </c:pt>
                <c:pt idx="274">
                  <c:v>474</c:v>
                </c:pt>
                <c:pt idx="275">
                  <c:v>475</c:v>
                </c:pt>
                <c:pt idx="276">
                  <c:v>476</c:v>
                </c:pt>
                <c:pt idx="277">
                  <c:v>477</c:v>
                </c:pt>
                <c:pt idx="278">
                  <c:v>478</c:v>
                </c:pt>
                <c:pt idx="279">
                  <c:v>479</c:v>
                </c:pt>
                <c:pt idx="280">
                  <c:v>480</c:v>
                </c:pt>
                <c:pt idx="281">
                  <c:v>481</c:v>
                </c:pt>
                <c:pt idx="282">
                  <c:v>482</c:v>
                </c:pt>
                <c:pt idx="283">
                  <c:v>483</c:v>
                </c:pt>
                <c:pt idx="284">
                  <c:v>484</c:v>
                </c:pt>
                <c:pt idx="285">
                  <c:v>485</c:v>
                </c:pt>
                <c:pt idx="286">
                  <c:v>486</c:v>
                </c:pt>
                <c:pt idx="287">
                  <c:v>487</c:v>
                </c:pt>
                <c:pt idx="288">
                  <c:v>488</c:v>
                </c:pt>
                <c:pt idx="289">
                  <c:v>489</c:v>
                </c:pt>
                <c:pt idx="290">
                  <c:v>490</c:v>
                </c:pt>
                <c:pt idx="291">
                  <c:v>491</c:v>
                </c:pt>
                <c:pt idx="292">
                  <c:v>492</c:v>
                </c:pt>
                <c:pt idx="293">
                  <c:v>493</c:v>
                </c:pt>
                <c:pt idx="294">
                  <c:v>494</c:v>
                </c:pt>
                <c:pt idx="295">
                  <c:v>495</c:v>
                </c:pt>
                <c:pt idx="296">
                  <c:v>496</c:v>
                </c:pt>
                <c:pt idx="297">
                  <c:v>497</c:v>
                </c:pt>
                <c:pt idx="298">
                  <c:v>498</c:v>
                </c:pt>
                <c:pt idx="299">
                  <c:v>499</c:v>
                </c:pt>
                <c:pt idx="300">
                  <c:v>500</c:v>
                </c:pt>
                <c:pt idx="301">
                  <c:v>501</c:v>
                </c:pt>
                <c:pt idx="302">
                  <c:v>502</c:v>
                </c:pt>
                <c:pt idx="303">
                  <c:v>503</c:v>
                </c:pt>
                <c:pt idx="304">
                  <c:v>504</c:v>
                </c:pt>
                <c:pt idx="305">
                  <c:v>505</c:v>
                </c:pt>
                <c:pt idx="306">
                  <c:v>506</c:v>
                </c:pt>
                <c:pt idx="307">
                  <c:v>507</c:v>
                </c:pt>
                <c:pt idx="308">
                  <c:v>508</c:v>
                </c:pt>
                <c:pt idx="309">
                  <c:v>509</c:v>
                </c:pt>
                <c:pt idx="310">
                  <c:v>510</c:v>
                </c:pt>
                <c:pt idx="311">
                  <c:v>511</c:v>
                </c:pt>
                <c:pt idx="312">
                  <c:v>512</c:v>
                </c:pt>
                <c:pt idx="313">
                  <c:v>513</c:v>
                </c:pt>
                <c:pt idx="314">
                  <c:v>514</c:v>
                </c:pt>
                <c:pt idx="315">
                  <c:v>515</c:v>
                </c:pt>
                <c:pt idx="316">
                  <c:v>516</c:v>
                </c:pt>
                <c:pt idx="317">
                  <c:v>517</c:v>
                </c:pt>
                <c:pt idx="318">
                  <c:v>518</c:v>
                </c:pt>
                <c:pt idx="319">
                  <c:v>519</c:v>
                </c:pt>
                <c:pt idx="320">
                  <c:v>520</c:v>
                </c:pt>
                <c:pt idx="321">
                  <c:v>521</c:v>
                </c:pt>
                <c:pt idx="322">
                  <c:v>522</c:v>
                </c:pt>
                <c:pt idx="323">
                  <c:v>523</c:v>
                </c:pt>
                <c:pt idx="324">
                  <c:v>524</c:v>
                </c:pt>
                <c:pt idx="325">
                  <c:v>525</c:v>
                </c:pt>
                <c:pt idx="326">
                  <c:v>526</c:v>
                </c:pt>
                <c:pt idx="327">
                  <c:v>527</c:v>
                </c:pt>
                <c:pt idx="328">
                  <c:v>528</c:v>
                </c:pt>
                <c:pt idx="329">
                  <c:v>529</c:v>
                </c:pt>
                <c:pt idx="330">
                  <c:v>530</c:v>
                </c:pt>
                <c:pt idx="331">
                  <c:v>531</c:v>
                </c:pt>
                <c:pt idx="332">
                  <c:v>532</c:v>
                </c:pt>
                <c:pt idx="333">
                  <c:v>533</c:v>
                </c:pt>
                <c:pt idx="334">
                  <c:v>534</c:v>
                </c:pt>
                <c:pt idx="335">
                  <c:v>535</c:v>
                </c:pt>
                <c:pt idx="336">
                  <c:v>536</c:v>
                </c:pt>
                <c:pt idx="337">
                  <c:v>537</c:v>
                </c:pt>
                <c:pt idx="338">
                  <c:v>538</c:v>
                </c:pt>
                <c:pt idx="339">
                  <c:v>539</c:v>
                </c:pt>
                <c:pt idx="340">
                  <c:v>540</c:v>
                </c:pt>
                <c:pt idx="341">
                  <c:v>541</c:v>
                </c:pt>
                <c:pt idx="342">
                  <c:v>542</c:v>
                </c:pt>
                <c:pt idx="343">
                  <c:v>543</c:v>
                </c:pt>
                <c:pt idx="344">
                  <c:v>544</c:v>
                </c:pt>
                <c:pt idx="345">
                  <c:v>545</c:v>
                </c:pt>
                <c:pt idx="346">
                  <c:v>546</c:v>
                </c:pt>
                <c:pt idx="347">
                  <c:v>547</c:v>
                </c:pt>
                <c:pt idx="348">
                  <c:v>548</c:v>
                </c:pt>
                <c:pt idx="349">
                  <c:v>549</c:v>
                </c:pt>
                <c:pt idx="350">
                  <c:v>550</c:v>
                </c:pt>
                <c:pt idx="351">
                  <c:v>551</c:v>
                </c:pt>
                <c:pt idx="352">
                  <c:v>552</c:v>
                </c:pt>
                <c:pt idx="353">
                  <c:v>553</c:v>
                </c:pt>
                <c:pt idx="354">
                  <c:v>554</c:v>
                </c:pt>
                <c:pt idx="355">
                  <c:v>555</c:v>
                </c:pt>
                <c:pt idx="356">
                  <c:v>556</c:v>
                </c:pt>
                <c:pt idx="357">
                  <c:v>557</c:v>
                </c:pt>
                <c:pt idx="358">
                  <c:v>558</c:v>
                </c:pt>
                <c:pt idx="359">
                  <c:v>559</c:v>
                </c:pt>
                <c:pt idx="360">
                  <c:v>560</c:v>
                </c:pt>
                <c:pt idx="361">
                  <c:v>561</c:v>
                </c:pt>
                <c:pt idx="362">
                  <c:v>562</c:v>
                </c:pt>
                <c:pt idx="363">
                  <c:v>563</c:v>
                </c:pt>
                <c:pt idx="364">
                  <c:v>564</c:v>
                </c:pt>
                <c:pt idx="365">
                  <c:v>565</c:v>
                </c:pt>
                <c:pt idx="366">
                  <c:v>566</c:v>
                </c:pt>
                <c:pt idx="367">
                  <c:v>567</c:v>
                </c:pt>
                <c:pt idx="368">
                  <c:v>568</c:v>
                </c:pt>
                <c:pt idx="369">
                  <c:v>569</c:v>
                </c:pt>
                <c:pt idx="370">
                  <c:v>570</c:v>
                </c:pt>
                <c:pt idx="371">
                  <c:v>571</c:v>
                </c:pt>
                <c:pt idx="372">
                  <c:v>572</c:v>
                </c:pt>
                <c:pt idx="373">
                  <c:v>573</c:v>
                </c:pt>
                <c:pt idx="374">
                  <c:v>574</c:v>
                </c:pt>
                <c:pt idx="375">
                  <c:v>575</c:v>
                </c:pt>
                <c:pt idx="376">
                  <c:v>576</c:v>
                </c:pt>
                <c:pt idx="377">
                  <c:v>577</c:v>
                </c:pt>
                <c:pt idx="378">
                  <c:v>578</c:v>
                </c:pt>
                <c:pt idx="379">
                  <c:v>579</c:v>
                </c:pt>
                <c:pt idx="380">
                  <c:v>580</c:v>
                </c:pt>
                <c:pt idx="381">
                  <c:v>581</c:v>
                </c:pt>
                <c:pt idx="382">
                  <c:v>582</c:v>
                </c:pt>
                <c:pt idx="383">
                  <c:v>583</c:v>
                </c:pt>
                <c:pt idx="384">
                  <c:v>584</c:v>
                </c:pt>
                <c:pt idx="385">
                  <c:v>585</c:v>
                </c:pt>
                <c:pt idx="386">
                  <c:v>586</c:v>
                </c:pt>
                <c:pt idx="387">
                  <c:v>587</c:v>
                </c:pt>
                <c:pt idx="388">
                  <c:v>588</c:v>
                </c:pt>
                <c:pt idx="389">
                  <c:v>589</c:v>
                </c:pt>
                <c:pt idx="390">
                  <c:v>590</c:v>
                </c:pt>
                <c:pt idx="391">
                  <c:v>591</c:v>
                </c:pt>
                <c:pt idx="392">
                  <c:v>592</c:v>
                </c:pt>
                <c:pt idx="393">
                  <c:v>593</c:v>
                </c:pt>
                <c:pt idx="394">
                  <c:v>594</c:v>
                </c:pt>
                <c:pt idx="395">
                  <c:v>595</c:v>
                </c:pt>
                <c:pt idx="396">
                  <c:v>596</c:v>
                </c:pt>
                <c:pt idx="397">
                  <c:v>597</c:v>
                </c:pt>
                <c:pt idx="398">
                  <c:v>598</c:v>
                </c:pt>
                <c:pt idx="399">
                  <c:v>599</c:v>
                </c:pt>
                <c:pt idx="400">
                  <c:v>600</c:v>
                </c:pt>
                <c:pt idx="401">
                  <c:v>601</c:v>
                </c:pt>
                <c:pt idx="402">
                  <c:v>602</c:v>
                </c:pt>
                <c:pt idx="403">
                  <c:v>603</c:v>
                </c:pt>
                <c:pt idx="404">
                  <c:v>604</c:v>
                </c:pt>
                <c:pt idx="405">
                  <c:v>605</c:v>
                </c:pt>
                <c:pt idx="406">
                  <c:v>606</c:v>
                </c:pt>
                <c:pt idx="407">
                  <c:v>607</c:v>
                </c:pt>
                <c:pt idx="408">
                  <c:v>608</c:v>
                </c:pt>
                <c:pt idx="409">
                  <c:v>609</c:v>
                </c:pt>
                <c:pt idx="410">
                  <c:v>610</c:v>
                </c:pt>
                <c:pt idx="411">
                  <c:v>611</c:v>
                </c:pt>
                <c:pt idx="412">
                  <c:v>612</c:v>
                </c:pt>
                <c:pt idx="413">
                  <c:v>613</c:v>
                </c:pt>
                <c:pt idx="414">
                  <c:v>614</c:v>
                </c:pt>
                <c:pt idx="415">
                  <c:v>615</c:v>
                </c:pt>
                <c:pt idx="416">
                  <c:v>616</c:v>
                </c:pt>
                <c:pt idx="417">
                  <c:v>617</c:v>
                </c:pt>
                <c:pt idx="418">
                  <c:v>618</c:v>
                </c:pt>
                <c:pt idx="419">
                  <c:v>619</c:v>
                </c:pt>
                <c:pt idx="420">
                  <c:v>620</c:v>
                </c:pt>
                <c:pt idx="421">
                  <c:v>621</c:v>
                </c:pt>
                <c:pt idx="422">
                  <c:v>622</c:v>
                </c:pt>
                <c:pt idx="423">
                  <c:v>623</c:v>
                </c:pt>
                <c:pt idx="424">
                  <c:v>624</c:v>
                </c:pt>
                <c:pt idx="425">
                  <c:v>625</c:v>
                </c:pt>
                <c:pt idx="426">
                  <c:v>626</c:v>
                </c:pt>
                <c:pt idx="427">
                  <c:v>627</c:v>
                </c:pt>
                <c:pt idx="428">
                  <c:v>628</c:v>
                </c:pt>
                <c:pt idx="429">
                  <c:v>629</c:v>
                </c:pt>
                <c:pt idx="430">
                  <c:v>630</c:v>
                </c:pt>
                <c:pt idx="431">
                  <c:v>631</c:v>
                </c:pt>
                <c:pt idx="432">
                  <c:v>632</c:v>
                </c:pt>
                <c:pt idx="433">
                  <c:v>633</c:v>
                </c:pt>
                <c:pt idx="434">
                  <c:v>634</c:v>
                </c:pt>
                <c:pt idx="435">
                  <c:v>635</c:v>
                </c:pt>
                <c:pt idx="436">
                  <c:v>636</c:v>
                </c:pt>
                <c:pt idx="437">
                  <c:v>637</c:v>
                </c:pt>
                <c:pt idx="438">
                  <c:v>638</c:v>
                </c:pt>
                <c:pt idx="439">
                  <c:v>639</c:v>
                </c:pt>
                <c:pt idx="440">
                  <c:v>640</c:v>
                </c:pt>
                <c:pt idx="441">
                  <c:v>641</c:v>
                </c:pt>
                <c:pt idx="442">
                  <c:v>642</c:v>
                </c:pt>
                <c:pt idx="443">
                  <c:v>643</c:v>
                </c:pt>
                <c:pt idx="444">
                  <c:v>644</c:v>
                </c:pt>
                <c:pt idx="445">
                  <c:v>645</c:v>
                </c:pt>
                <c:pt idx="446">
                  <c:v>646</c:v>
                </c:pt>
                <c:pt idx="447">
                  <c:v>647</c:v>
                </c:pt>
                <c:pt idx="448">
                  <c:v>648</c:v>
                </c:pt>
                <c:pt idx="449">
                  <c:v>649</c:v>
                </c:pt>
                <c:pt idx="450">
                  <c:v>650</c:v>
                </c:pt>
                <c:pt idx="451">
                  <c:v>651</c:v>
                </c:pt>
                <c:pt idx="452">
                  <c:v>652</c:v>
                </c:pt>
                <c:pt idx="453">
                  <c:v>653</c:v>
                </c:pt>
                <c:pt idx="454">
                  <c:v>654</c:v>
                </c:pt>
                <c:pt idx="455">
                  <c:v>655</c:v>
                </c:pt>
                <c:pt idx="456">
                  <c:v>656</c:v>
                </c:pt>
                <c:pt idx="457">
                  <c:v>657</c:v>
                </c:pt>
                <c:pt idx="458">
                  <c:v>658</c:v>
                </c:pt>
                <c:pt idx="459">
                  <c:v>659</c:v>
                </c:pt>
                <c:pt idx="460">
                  <c:v>660</c:v>
                </c:pt>
                <c:pt idx="461">
                  <c:v>661</c:v>
                </c:pt>
                <c:pt idx="462">
                  <c:v>662</c:v>
                </c:pt>
                <c:pt idx="463">
                  <c:v>663</c:v>
                </c:pt>
                <c:pt idx="464">
                  <c:v>664</c:v>
                </c:pt>
                <c:pt idx="465">
                  <c:v>665</c:v>
                </c:pt>
                <c:pt idx="466">
                  <c:v>666</c:v>
                </c:pt>
                <c:pt idx="467">
                  <c:v>667</c:v>
                </c:pt>
                <c:pt idx="468">
                  <c:v>668</c:v>
                </c:pt>
                <c:pt idx="469">
                  <c:v>669</c:v>
                </c:pt>
                <c:pt idx="470">
                  <c:v>670</c:v>
                </c:pt>
                <c:pt idx="471">
                  <c:v>671</c:v>
                </c:pt>
                <c:pt idx="472">
                  <c:v>672</c:v>
                </c:pt>
                <c:pt idx="473">
                  <c:v>673</c:v>
                </c:pt>
                <c:pt idx="474">
                  <c:v>674</c:v>
                </c:pt>
                <c:pt idx="475">
                  <c:v>675</c:v>
                </c:pt>
                <c:pt idx="476">
                  <c:v>676</c:v>
                </c:pt>
                <c:pt idx="477">
                  <c:v>677</c:v>
                </c:pt>
                <c:pt idx="478">
                  <c:v>678</c:v>
                </c:pt>
                <c:pt idx="479">
                  <c:v>679</c:v>
                </c:pt>
                <c:pt idx="480">
                  <c:v>680</c:v>
                </c:pt>
                <c:pt idx="481">
                  <c:v>681</c:v>
                </c:pt>
                <c:pt idx="482">
                  <c:v>682</c:v>
                </c:pt>
                <c:pt idx="483">
                  <c:v>683</c:v>
                </c:pt>
                <c:pt idx="484">
                  <c:v>684</c:v>
                </c:pt>
                <c:pt idx="485">
                  <c:v>685</c:v>
                </c:pt>
                <c:pt idx="486">
                  <c:v>686</c:v>
                </c:pt>
                <c:pt idx="487">
                  <c:v>687</c:v>
                </c:pt>
                <c:pt idx="488">
                  <c:v>688</c:v>
                </c:pt>
                <c:pt idx="489">
                  <c:v>689</c:v>
                </c:pt>
                <c:pt idx="490">
                  <c:v>690</c:v>
                </c:pt>
                <c:pt idx="491">
                  <c:v>691</c:v>
                </c:pt>
                <c:pt idx="492">
                  <c:v>692</c:v>
                </c:pt>
                <c:pt idx="493">
                  <c:v>693</c:v>
                </c:pt>
                <c:pt idx="494">
                  <c:v>694</c:v>
                </c:pt>
                <c:pt idx="495">
                  <c:v>695</c:v>
                </c:pt>
                <c:pt idx="496">
                  <c:v>696</c:v>
                </c:pt>
                <c:pt idx="497">
                  <c:v>697</c:v>
                </c:pt>
                <c:pt idx="498">
                  <c:v>698</c:v>
                </c:pt>
                <c:pt idx="499">
                  <c:v>699</c:v>
                </c:pt>
                <c:pt idx="500">
                  <c:v>700</c:v>
                </c:pt>
                <c:pt idx="501">
                  <c:v>701</c:v>
                </c:pt>
                <c:pt idx="502">
                  <c:v>702</c:v>
                </c:pt>
                <c:pt idx="503">
                  <c:v>703</c:v>
                </c:pt>
                <c:pt idx="504">
                  <c:v>704</c:v>
                </c:pt>
                <c:pt idx="505">
                  <c:v>705</c:v>
                </c:pt>
                <c:pt idx="506">
                  <c:v>706</c:v>
                </c:pt>
                <c:pt idx="507">
                  <c:v>707</c:v>
                </c:pt>
                <c:pt idx="508">
                  <c:v>708</c:v>
                </c:pt>
                <c:pt idx="509">
                  <c:v>709</c:v>
                </c:pt>
                <c:pt idx="510">
                  <c:v>710</c:v>
                </c:pt>
                <c:pt idx="511">
                  <c:v>711</c:v>
                </c:pt>
                <c:pt idx="512">
                  <c:v>712</c:v>
                </c:pt>
                <c:pt idx="513">
                  <c:v>713</c:v>
                </c:pt>
                <c:pt idx="514">
                  <c:v>714</c:v>
                </c:pt>
                <c:pt idx="515">
                  <c:v>715</c:v>
                </c:pt>
                <c:pt idx="516">
                  <c:v>716</c:v>
                </c:pt>
                <c:pt idx="517">
                  <c:v>717</c:v>
                </c:pt>
                <c:pt idx="518">
                  <c:v>718</c:v>
                </c:pt>
                <c:pt idx="519">
                  <c:v>719</c:v>
                </c:pt>
                <c:pt idx="520">
                  <c:v>720</c:v>
                </c:pt>
                <c:pt idx="521">
                  <c:v>721</c:v>
                </c:pt>
                <c:pt idx="522">
                  <c:v>722</c:v>
                </c:pt>
                <c:pt idx="523">
                  <c:v>723</c:v>
                </c:pt>
                <c:pt idx="524">
                  <c:v>724</c:v>
                </c:pt>
                <c:pt idx="525">
                  <c:v>725</c:v>
                </c:pt>
                <c:pt idx="526">
                  <c:v>726</c:v>
                </c:pt>
                <c:pt idx="527">
                  <c:v>727</c:v>
                </c:pt>
                <c:pt idx="528">
                  <c:v>728</c:v>
                </c:pt>
                <c:pt idx="529">
                  <c:v>729</c:v>
                </c:pt>
                <c:pt idx="530">
                  <c:v>730</c:v>
                </c:pt>
                <c:pt idx="531">
                  <c:v>731</c:v>
                </c:pt>
                <c:pt idx="532">
                  <c:v>732</c:v>
                </c:pt>
                <c:pt idx="533">
                  <c:v>733</c:v>
                </c:pt>
                <c:pt idx="534">
                  <c:v>734</c:v>
                </c:pt>
                <c:pt idx="535">
                  <c:v>735</c:v>
                </c:pt>
                <c:pt idx="536">
                  <c:v>736</c:v>
                </c:pt>
                <c:pt idx="537">
                  <c:v>737</c:v>
                </c:pt>
                <c:pt idx="538">
                  <c:v>738</c:v>
                </c:pt>
                <c:pt idx="539">
                  <c:v>739</c:v>
                </c:pt>
                <c:pt idx="540">
                  <c:v>740</c:v>
                </c:pt>
                <c:pt idx="541">
                  <c:v>741</c:v>
                </c:pt>
                <c:pt idx="542">
                  <c:v>742</c:v>
                </c:pt>
                <c:pt idx="543">
                  <c:v>743</c:v>
                </c:pt>
                <c:pt idx="544">
                  <c:v>744</c:v>
                </c:pt>
                <c:pt idx="545">
                  <c:v>745</c:v>
                </c:pt>
                <c:pt idx="546">
                  <c:v>746</c:v>
                </c:pt>
                <c:pt idx="547">
                  <c:v>747</c:v>
                </c:pt>
                <c:pt idx="548">
                  <c:v>748</c:v>
                </c:pt>
                <c:pt idx="549">
                  <c:v>749</c:v>
                </c:pt>
                <c:pt idx="550">
                  <c:v>750</c:v>
                </c:pt>
                <c:pt idx="551">
                  <c:v>751</c:v>
                </c:pt>
                <c:pt idx="552">
                  <c:v>752</c:v>
                </c:pt>
                <c:pt idx="553">
                  <c:v>753</c:v>
                </c:pt>
                <c:pt idx="554">
                  <c:v>754</c:v>
                </c:pt>
                <c:pt idx="555">
                  <c:v>755</c:v>
                </c:pt>
                <c:pt idx="556">
                  <c:v>756</c:v>
                </c:pt>
                <c:pt idx="557">
                  <c:v>757</c:v>
                </c:pt>
                <c:pt idx="558">
                  <c:v>758</c:v>
                </c:pt>
                <c:pt idx="559">
                  <c:v>759</c:v>
                </c:pt>
                <c:pt idx="560">
                  <c:v>760</c:v>
                </c:pt>
                <c:pt idx="561">
                  <c:v>761</c:v>
                </c:pt>
                <c:pt idx="562">
                  <c:v>762</c:v>
                </c:pt>
                <c:pt idx="563">
                  <c:v>763</c:v>
                </c:pt>
                <c:pt idx="564">
                  <c:v>764</c:v>
                </c:pt>
                <c:pt idx="565">
                  <c:v>765</c:v>
                </c:pt>
                <c:pt idx="566">
                  <c:v>766</c:v>
                </c:pt>
                <c:pt idx="567">
                  <c:v>767</c:v>
                </c:pt>
                <c:pt idx="568">
                  <c:v>768</c:v>
                </c:pt>
                <c:pt idx="569">
                  <c:v>769</c:v>
                </c:pt>
                <c:pt idx="570">
                  <c:v>770</c:v>
                </c:pt>
                <c:pt idx="571">
                  <c:v>771</c:v>
                </c:pt>
                <c:pt idx="572">
                  <c:v>772</c:v>
                </c:pt>
                <c:pt idx="573">
                  <c:v>773</c:v>
                </c:pt>
                <c:pt idx="574">
                  <c:v>774</c:v>
                </c:pt>
                <c:pt idx="575">
                  <c:v>775</c:v>
                </c:pt>
                <c:pt idx="576">
                  <c:v>776</c:v>
                </c:pt>
                <c:pt idx="577">
                  <c:v>777</c:v>
                </c:pt>
                <c:pt idx="578">
                  <c:v>778</c:v>
                </c:pt>
                <c:pt idx="579">
                  <c:v>779</c:v>
                </c:pt>
                <c:pt idx="580">
                  <c:v>780</c:v>
                </c:pt>
                <c:pt idx="581">
                  <c:v>781</c:v>
                </c:pt>
                <c:pt idx="582">
                  <c:v>782</c:v>
                </c:pt>
                <c:pt idx="583">
                  <c:v>783</c:v>
                </c:pt>
                <c:pt idx="584">
                  <c:v>784</c:v>
                </c:pt>
                <c:pt idx="585">
                  <c:v>785</c:v>
                </c:pt>
                <c:pt idx="586">
                  <c:v>786</c:v>
                </c:pt>
                <c:pt idx="587">
                  <c:v>787</c:v>
                </c:pt>
                <c:pt idx="588">
                  <c:v>788</c:v>
                </c:pt>
                <c:pt idx="589">
                  <c:v>789</c:v>
                </c:pt>
                <c:pt idx="590">
                  <c:v>790</c:v>
                </c:pt>
                <c:pt idx="591">
                  <c:v>791</c:v>
                </c:pt>
                <c:pt idx="592">
                  <c:v>792</c:v>
                </c:pt>
                <c:pt idx="593">
                  <c:v>793</c:v>
                </c:pt>
                <c:pt idx="594">
                  <c:v>794</c:v>
                </c:pt>
                <c:pt idx="595">
                  <c:v>795</c:v>
                </c:pt>
                <c:pt idx="596">
                  <c:v>796</c:v>
                </c:pt>
                <c:pt idx="597">
                  <c:v>797</c:v>
                </c:pt>
                <c:pt idx="598">
                  <c:v>798</c:v>
                </c:pt>
                <c:pt idx="599">
                  <c:v>799</c:v>
                </c:pt>
                <c:pt idx="600">
                  <c:v>800</c:v>
                </c:pt>
                <c:pt idx="601">
                  <c:v>801</c:v>
                </c:pt>
                <c:pt idx="602">
                  <c:v>802</c:v>
                </c:pt>
                <c:pt idx="603">
                  <c:v>803</c:v>
                </c:pt>
                <c:pt idx="604">
                  <c:v>804</c:v>
                </c:pt>
                <c:pt idx="605">
                  <c:v>805</c:v>
                </c:pt>
                <c:pt idx="606">
                  <c:v>806</c:v>
                </c:pt>
                <c:pt idx="607">
                  <c:v>807</c:v>
                </c:pt>
                <c:pt idx="608">
                  <c:v>808</c:v>
                </c:pt>
                <c:pt idx="609">
                  <c:v>809</c:v>
                </c:pt>
                <c:pt idx="610">
                  <c:v>810</c:v>
                </c:pt>
                <c:pt idx="611">
                  <c:v>811</c:v>
                </c:pt>
                <c:pt idx="612">
                  <c:v>812</c:v>
                </c:pt>
                <c:pt idx="613">
                  <c:v>813</c:v>
                </c:pt>
                <c:pt idx="614">
                  <c:v>814</c:v>
                </c:pt>
                <c:pt idx="615">
                  <c:v>815</c:v>
                </c:pt>
                <c:pt idx="616">
                  <c:v>816</c:v>
                </c:pt>
                <c:pt idx="617">
                  <c:v>817</c:v>
                </c:pt>
                <c:pt idx="618">
                  <c:v>818</c:v>
                </c:pt>
                <c:pt idx="619">
                  <c:v>819</c:v>
                </c:pt>
                <c:pt idx="620">
                  <c:v>820</c:v>
                </c:pt>
                <c:pt idx="621">
                  <c:v>821</c:v>
                </c:pt>
                <c:pt idx="622">
                  <c:v>822</c:v>
                </c:pt>
                <c:pt idx="623">
                  <c:v>823</c:v>
                </c:pt>
                <c:pt idx="624">
                  <c:v>824</c:v>
                </c:pt>
                <c:pt idx="625">
                  <c:v>825</c:v>
                </c:pt>
                <c:pt idx="626">
                  <c:v>826</c:v>
                </c:pt>
                <c:pt idx="627">
                  <c:v>827</c:v>
                </c:pt>
                <c:pt idx="628">
                  <c:v>828</c:v>
                </c:pt>
                <c:pt idx="629">
                  <c:v>829</c:v>
                </c:pt>
                <c:pt idx="630">
                  <c:v>830</c:v>
                </c:pt>
                <c:pt idx="631">
                  <c:v>831</c:v>
                </c:pt>
                <c:pt idx="632">
                  <c:v>832</c:v>
                </c:pt>
                <c:pt idx="633">
                  <c:v>833</c:v>
                </c:pt>
                <c:pt idx="634">
                  <c:v>834</c:v>
                </c:pt>
                <c:pt idx="635">
                  <c:v>835</c:v>
                </c:pt>
                <c:pt idx="636">
                  <c:v>836</c:v>
                </c:pt>
                <c:pt idx="637">
                  <c:v>837</c:v>
                </c:pt>
                <c:pt idx="638">
                  <c:v>838</c:v>
                </c:pt>
                <c:pt idx="639">
                  <c:v>839</c:v>
                </c:pt>
                <c:pt idx="640">
                  <c:v>840</c:v>
                </c:pt>
                <c:pt idx="641">
                  <c:v>841</c:v>
                </c:pt>
                <c:pt idx="642">
                  <c:v>842</c:v>
                </c:pt>
                <c:pt idx="643">
                  <c:v>843</c:v>
                </c:pt>
                <c:pt idx="644">
                  <c:v>844</c:v>
                </c:pt>
                <c:pt idx="645">
                  <c:v>845</c:v>
                </c:pt>
                <c:pt idx="646">
                  <c:v>846</c:v>
                </c:pt>
                <c:pt idx="647">
                  <c:v>847</c:v>
                </c:pt>
                <c:pt idx="648">
                  <c:v>848</c:v>
                </c:pt>
                <c:pt idx="649">
                  <c:v>849</c:v>
                </c:pt>
                <c:pt idx="650">
                  <c:v>850</c:v>
                </c:pt>
                <c:pt idx="651">
                  <c:v>851</c:v>
                </c:pt>
                <c:pt idx="652">
                  <c:v>852</c:v>
                </c:pt>
                <c:pt idx="653">
                  <c:v>853</c:v>
                </c:pt>
                <c:pt idx="654">
                  <c:v>854</c:v>
                </c:pt>
                <c:pt idx="655">
                  <c:v>855</c:v>
                </c:pt>
                <c:pt idx="656">
                  <c:v>856</c:v>
                </c:pt>
                <c:pt idx="657">
                  <c:v>857</c:v>
                </c:pt>
                <c:pt idx="658">
                  <c:v>858</c:v>
                </c:pt>
                <c:pt idx="659">
                  <c:v>859</c:v>
                </c:pt>
                <c:pt idx="660">
                  <c:v>860</c:v>
                </c:pt>
                <c:pt idx="661">
                  <c:v>861</c:v>
                </c:pt>
                <c:pt idx="662">
                  <c:v>862</c:v>
                </c:pt>
                <c:pt idx="663">
                  <c:v>863</c:v>
                </c:pt>
                <c:pt idx="664">
                  <c:v>864</c:v>
                </c:pt>
                <c:pt idx="665">
                  <c:v>865</c:v>
                </c:pt>
                <c:pt idx="666">
                  <c:v>866</c:v>
                </c:pt>
                <c:pt idx="667">
                  <c:v>867</c:v>
                </c:pt>
                <c:pt idx="668">
                  <c:v>868</c:v>
                </c:pt>
                <c:pt idx="669">
                  <c:v>869</c:v>
                </c:pt>
                <c:pt idx="670">
                  <c:v>870</c:v>
                </c:pt>
                <c:pt idx="671">
                  <c:v>871</c:v>
                </c:pt>
                <c:pt idx="672">
                  <c:v>872</c:v>
                </c:pt>
                <c:pt idx="673">
                  <c:v>873</c:v>
                </c:pt>
                <c:pt idx="674">
                  <c:v>874</c:v>
                </c:pt>
                <c:pt idx="675">
                  <c:v>875</c:v>
                </c:pt>
                <c:pt idx="676">
                  <c:v>876</c:v>
                </c:pt>
                <c:pt idx="677">
                  <c:v>877</c:v>
                </c:pt>
                <c:pt idx="678">
                  <c:v>878</c:v>
                </c:pt>
                <c:pt idx="679">
                  <c:v>879</c:v>
                </c:pt>
                <c:pt idx="680">
                  <c:v>880</c:v>
                </c:pt>
                <c:pt idx="681">
                  <c:v>881</c:v>
                </c:pt>
                <c:pt idx="682">
                  <c:v>882</c:v>
                </c:pt>
                <c:pt idx="683">
                  <c:v>883</c:v>
                </c:pt>
                <c:pt idx="684">
                  <c:v>884</c:v>
                </c:pt>
                <c:pt idx="685">
                  <c:v>885</c:v>
                </c:pt>
                <c:pt idx="686">
                  <c:v>886</c:v>
                </c:pt>
                <c:pt idx="687">
                  <c:v>887</c:v>
                </c:pt>
                <c:pt idx="688">
                  <c:v>888</c:v>
                </c:pt>
                <c:pt idx="689">
                  <c:v>889</c:v>
                </c:pt>
                <c:pt idx="690">
                  <c:v>890</c:v>
                </c:pt>
                <c:pt idx="691">
                  <c:v>891</c:v>
                </c:pt>
                <c:pt idx="692">
                  <c:v>892</c:v>
                </c:pt>
                <c:pt idx="693">
                  <c:v>893</c:v>
                </c:pt>
                <c:pt idx="694">
                  <c:v>894</c:v>
                </c:pt>
                <c:pt idx="695">
                  <c:v>895</c:v>
                </c:pt>
                <c:pt idx="696">
                  <c:v>896</c:v>
                </c:pt>
                <c:pt idx="697">
                  <c:v>897</c:v>
                </c:pt>
                <c:pt idx="698">
                  <c:v>898</c:v>
                </c:pt>
                <c:pt idx="699">
                  <c:v>899</c:v>
                </c:pt>
                <c:pt idx="700">
                  <c:v>900</c:v>
                </c:pt>
              </c:numCache>
            </c:numRef>
          </c:xVal>
          <c:yVal>
            <c:numRef>
              <c:f>Values!$H$39:$H$739</c:f>
              <c:numCache>
                <c:formatCode>0.00</c:formatCode>
                <c:ptCount val="701"/>
                <c:pt idx="0">
                  <c:v>13.13</c:v>
                </c:pt>
                <c:pt idx="1">
                  <c:v>12.74</c:v>
                </c:pt>
                <c:pt idx="2">
                  <c:v>12.25</c:v>
                </c:pt>
                <c:pt idx="3">
                  <c:v>11.73</c:v>
                </c:pt>
                <c:pt idx="4">
                  <c:v>11.2</c:v>
                </c:pt>
                <c:pt idx="5">
                  <c:v>10.7</c:v>
                </c:pt>
                <c:pt idx="6">
                  <c:v>10.25</c:v>
                </c:pt>
                <c:pt idx="7" formatCode="0.000">
                  <c:v>9.843</c:v>
                </c:pt>
                <c:pt idx="8" formatCode="0.000">
                  <c:v>9.4749999999999996</c:v>
                </c:pt>
                <c:pt idx="9" formatCode="0.000">
                  <c:v>9.1370000000000005</c:v>
                </c:pt>
                <c:pt idx="10" formatCode="0.000">
                  <c:v>8.82</c:v>
                </c:pt>
                <c:pt idx="11" formatCode="0.000">
                  <c:v>8.5139999999999993</c:v>
                </c:pt>
                <c:pt idx="12" formatCode="0.000">
                  <c:v>8.2149999999999999</c:v>
                </c:pt>
                <c:pt idx="13" formatCode="0.000">
                  <c:v>7.9189999999999996</c:v>
                </c:pt>
                <c:pt idx="14" formatCode="0.000">
                  <c:v>7.6219999999999999</c:v>
                </c:pt>
                <c:pt idx="15" formatCode="0.000">
                  <c:v>7.3220000000000001</c:v>
                </c:pt>
                <c:pt idx="16" formatCode="0.000">
                  <c:v>7.0209999999999999</c:v>
                </c:pt>
                <c:pt idx="17" formatCode="0.000">
                  <c:v>6.718</c:v>
                </c:pt>
                <c:pt idx="18" formatCode="0.000">
                  <c:v>6.4130000000000003</c:v>
                </c:pt>
                <c:pt idx="19" formatCode="0.000">
                  <c:v>6.1070000000000002</c:v>
                </c:pt>
                <c:pt idx="20" formatCode="0.000">
                  <c:v>5.8029999999999999</c:v>
                </c:pt>
                <c:pt idx="21" formatCode="0.000">
                  <c:v>5.5</c:v>
                </c:pt>
                <c:pt idx="22" formatCode="0.000">
                  <c:v>5.202</c:v>
                </c:pt>
                <c:pt idx="23" formatCode="0.000">
                  <c:v>4.9080000000000004</c:v>
                </c:pt>
                <c:pt idx="24" formatCode="0.000">
                  <c:v>4.6210000000000004</c:v>
                </c:pt>
                <c:pt idx="25" formatCode="0.000">
                  <c:v>4.3410000000000002</c:v>
                </c:pt>
                <c:pt idx="26" formatCode="0.000">
                  <c:v>4.069</c:v>
                </c:pt>
                <c:pt idx="27" formatCode="0.000">
                  <c:v>3.8050000000000002</c:v>
                </c:pt>
                <c:pt idx="28" formatCode="0.000">
                  <c:v>3.55</c:v>
                </c:pt>
                <c:pt idx="29" formatCode="0.000">
                  <c:v>3.3039999999999998</c:v>
                </c:pt>
                <c:pt idx="30" formatCode="0.000">
                  <c:v>3.0680000000000001</c:v>
                </c:pt>
                <c:pt idx="31" formatCode="0.000">
                  <c:v>2.8410000000000002</c:v>
                </c:pt>
                <c:pt idx="32" formatCode="0.000">
                  <c:v>2.6240000000000001</c:v>
                </c:pt>
                <c:pt idx="33" formatCode="0.000">
                  <c:v>2.4180000000000001</c:v>
                </c:pt>
                <c:pt idx="34" formatCode="0.000">
                  <c:v>2.222</c:v>
                </c:pt>
                <c:pt idx="35" formatCode="0.000">
                  <c:v>2.0369999999999999</c:v>
                </c:pt>
                <c:pt idx="36" formatCode="0.000">
                  <c:v>1.8620000000000001</c:v>
                </c:pt>
                <c:pt idx="37" formatCode="0.000">
                  <c:v>1.698</c:v>
                </c:pt>
                <c:pt idx="38" formatCode="0.000">
                  <c:v>1.5449999999999999</c:v>
                </c:pt>
                <c:pt idx="39" formatCode="0.000">
                  <c:v>1.4</c:v>
                </c:pt>
                <c:pt idx="40" formatCode="0.000">
                  <c:v>1.266</c:v>
                </c:pt>
                <c:pt idx="41" formatCode="0.000">
                  <c:v>1.141</c:v>
                </c:pt>
                <c:pt idx="42" formatCode="0.000">
                  <c:v>1.026</c:v>
                </c:pt>
                <c:pt idx="43" formatCode="0.000">
                  <c:v>0.92100000000000004</c:v>
                </c:pt>
                <c:pt idx="44" formatCode="0.000">
                  <c:v>0.82399999999999995</c:v>
                </c:pt>
                <c:pt idx="45" formatCode="0.000">
                  <c:v>0.73499999999999999</c:v>
                </c:pt>
                <c:pt idx="46" formatCode="0.000">
                  <c:v>0.65500000000000003</c:v>
                </c:pt>
                <c:pt idx="47" formatCode="0.000">
                  <c:v>0.58199999999999996</c:v>
                </c:pt>
                <c:pt idx="48" formatCode="0.000">
                  <c:v>0.51600000000000001</c:v>
                </c:pt>
                <c:pt idx="49" formatCode="0.000">
                  <c:v>0.45600000000000002</c:v>
                </c:pt>
                <c:pt idx="50" formatCode="0.000">
                  <c:v>0.40300000000000002</c:v>
                </c:pt>
                <c:pt idx="51" formatCode="0.000">
                  <c:v>0.35499999999999998</c:v>
                </c:pt>
                <c:pt idx="52" formatCode="0.000">
                  <c:v>0.313</c:v>
                </c:pt>
                <c:pt idx="53" formatCode="0.000">
                  <c:v>0.27600000000000002</c:v>
                </c:pt>
                <c:pt idx="54" formatCode="0.000">
                  <c:v>0.24299999999999999</c:v>
                </c:pt>
                <c:pt idx="55" formatCode="0.000">
                  <c:v>0.214</c:v>
                </c:pt>
                <c:pt idx="56" formatCode="0.000">
                  <c:v>0.189</c:v>
                </c:pt>
                <c:pt idx="57" formatCode="0.000">
                  <c:v>0.16600000000000001</c:v>
                </c:pt>
                <c:pt idx="58" formatCode="0.000">
                  <c:v>0.14599999999999999</c:v>
                </c:pt>
                <c:pt idx="59" formatCode="0.000">
                  <c:v>0.128</c:v>
                </c:pt>
                <c:pt idx="60" formatCode="0.000">
                  <c:v>0.111</c:v>
                </c:pt>
                <c:pt idx="61" formatCode="0.000">
                  <c:v>9.7000000000000003E-2</c:v>
                </c:pt>
                <c:pt idx="62" formatCode="0.000">
                  <c:v>8.5000000000000006E-2</c:v>
                </c:pt>
                <c:pt idx="63" formatCode="0.000">
                  <c:v>7.3999999999999996E-2</c:v>
                </c:pt>
                <c:pt idx="64" formatCode="0.000">
                  <c:v>6.5000000000000002E-2</c:v>
                </c:pt>
                <c:pt idx="65" formatCode="0.000">
                  <c:v>5.8000000000000003E-2</c:v>
                </c:pt>
                <c:pt idx="66" formatCode="0.000">
                  <c:v>5.0999999999999997E-2</c:v>
                </c:pt>
                <c:pt idx="67" formatCode="0.000">
                  <c:v>4.4999999999999998E-2</c:v>
                </c:pt>
                <c:pt idx="68" formatCode="0.000">
                  <c:v>0.04</c:v>
                </c:pt>
                <c:pt idx="69" formatCode="0.000">
                  <c:v>3.5999999999999997E-2</c:v>
                </c:pt>
                <c:pt idx="70" formatCode="0.000">
                  <c:v>3.2000000000000001E-2</c:v>
                </c:pt>
                <c:pt idx="71" formatCode="0.000">
                  <c:v>2.9000000000000001E-2</c:v>
                </c:pt>
                <c:pt idx="72" formatCode="0.000">
                  <c:v>2.7E-2</c:v>
                </c:pt>
                <c:pt idx="73" formatCode="0.000">
                  <c:v>2.4E-2</c:v>
                </c:pt>
                <c:pt idx="74" formatCode="0.000">
                  <c:v>2.1999999999999999E-2</c:v>
                </c:pt>
                <c:pt idx="75" formatCode="0.000">
                  <c:v>2.1000000000000001E-2</c:v>
                </c:pt>
                <c:pt idx="76" formatCode="0.000">
                  <c:v>0.02</c:v>
                </c:pt>
                <c:pt idx="77" formatCode="0.000">
                  <c:v>1.9E-2</c:v>
                </c:pt>
                <c:pt idx="78" formatCode="0.000">
                  <c:v>1.7999999999999999E-2</c:v>
                </c:pt>
                <c:pt idx="79" formatCode="0.000">
                  <c:v>1.7000000000000001E-2</c:v>
                </c:pt>
                <c:pt idx="80" formatCode="0.000">
                  <c:v>1.6E-2</c:v>
                </c:pt>
                <c:pt idx="81" formatCode="0.000">
                  <c:v>1.6E-2</c:v>
                </c:pt>
                <c:pt idx="82" formatCode="0.000">
                  <c:v>1.4999999999999999E-2</c:v>
                </c:pt>
                <c:pt idx="83" formatCode="0.000">
                  <c:v>1.4999999999999999E-2</c:v>
                </c:pt>
                <c:pt idx="84" formatCode="0.000">
                  <c:v>1.4E-2</c:v>
                </c:pt>
                <c:pt idx="85" formatCode="0.000">
                  <c:v>1.4E-2</c:v>
                </c:pt>
                <c:pt idx="86" formatCode="0.000">
                  <c:v>1.4E-2</c:v>
                </c:pt>
                <c:pt idx="87" formatCode="0.000">
                  <c:v>1.4E-2</c:v>
                </c:pt>
                <c:pt idx="88" formatCode="0.000">
                  <c:v>1.4E-2</c:v>
                </c:pt>
                <c:pt idx="89" formatCode="0.000">
                  <c:v>1.4999999999999999E-2</c:v>
                </c:pt>
                <c:pt idx="90" formatCode="0.000">
                  <c:v>1.4999999999999999E-2</c:v>
                </c:pt>
                <c:pt idx="91" formatCode="0.000">
                  <c:v>1.4999999999999999E-2</c:v>
                </c:pt>
                <c:pt idx="92" formatCode="0.000">
                  <c:v>1.4999999999999999E-2</c:v>
                </c:pt>
                <c:pt idx="93" formatCode="0.000">
                  <c:v>1.4E-2</c:v>
                </c:pt>
                <c:pt idx="94" formatCode="0.000">
                  <c:v>1.4E-2</c:v>
                </c:pt>
                <c:pt idx="95" formatCode="0.000">
                  <c:v>1.4E-2</c:v>
                </c:pt>
                <c:pt idx="96" formatCode="0.000">
                  <c:v>1.2999999999999999E-2</c:v>
                </c:pt>
                <c:pt idx="97" formatCode="0.000">
                  <c:v>1.2999999999999999E-2</c:v>
                </c:pt>
                <c:pt idx="98" formatCode="0.000">
                  <c:v>1.2999999999999999E-2</c:v>
                </c:pt>
                <c:pt idx="99" formatCode="0.000">
                  <c:v>1.2E-2</c:v>
                </c:pt>
                <c:pt idx="100" formatCode="0.000">
                  <c:v>1.2E-2</c:v>
                </c:pt>
                <c:pt idx="101" formatCode="0.000">
                  <c:v>1.0999999999999999E-2</c:v>
                </c:pt>
                <c:pt idx="102" formatCode="0.000">
                  <c:v>0.01</c:v>
                </c:pt>
                <c:pt idx="103" formatCode="0.000">
                  <c:v>8.9999999999999993E-3</c:v>
                </c:pt>
                <c:pt idx="104" formatCode="0.000">
                  <c:v>8.0000000000000002E-3</c:v>
                </c:pt>
                <c:pt idx="105" formatCode="0.000">
                  <c:v>7.0000000000000001E-3</c:v>
                </c:pt>
                <c:pt idx="106" formatCode="0.000">
                  <c:v>6.0000000000000001E-3</c:v>
                </c:pt>
                <c:pt idx="107" formatCode="0.000">
                  <c:v>5.0000000000000001E-3</c:v>
                </c:pt>
                <c:pt idx="108" formatCode="0.000">
                  <c:v>4.0000000000000001E-3</c:v>
                </c:pt>
                <c:pt idx="109" formatCode="0.000">
                  <c:v>3.0000000000000001E-3</c:v>
                </c:pt>
                <c:pt idx="110" formatCode="0.000">
                  <c:v>2E-3</c:v>
                </c:pt>
                <c:pt idx="111" formatCode="0.000">
                  <c:v>1E-3</c:v>
                </c:pt>
                <c:pt idx="112" formatCode="0.000">
                  <c:v>1E-3</c:v>
                </c:pt>
                <c:pt idx="113" formatCode="0.000">
                  <c:v>1E-3</c:v>
                </c:pt>
                <c:pt idx="114" formatCode="0.000">
                  <c:v>0</c:v>
                </c:pt>
                <c:pt idx="115" formatCode="0.000">
                  <c:v>0</c:v>
                </c:pt>
                <c:pt idx="116" formatCode="0.000">
                  <c:v>0</c:v>
                </c:pt>
                <c:pt idx="117" formatCode="0.000">
                  <c:v>0</c:v>
                </c:pt>
                <c:pt idx="118" formatCode="0.000">
                  <c:v>0</c:v>
                </c:pt>
                <c:pt idx="119" formatCode="0.000">
                  <c:v>-1E-3</c:v>
                </c:pt>
                <c:pt idx="120" formatCode="0.000">
                  <c:v>-1E-3</c:v>
                </c:pt>
                <c:pt idx="121" formatCode="0.000">
                  <c:v>-1E-3</c:v>
                </c:pt>
                <c:pt idx="122" formatCode="0.000">
                  <c:v>-1E-3</c:v>
                </c:pt>
                <c:pt idx="123" formatCode="0.000">
                  <c:v>-1E-3</c:v>
                </c:pt>
                <c:pt idx="124" formatCode="0.000">
                  <c:v>-2E-3</c:v>
                </c:pt>
                <c:pt idx="125" formatCode="0.000">
                  <c:v>-1E-3</c:v>
                </c:pt>
                <c:pt idx="126" formatCode="0.000">
                  <c:v>-2E-3</c:v>
                </c:pt>
                <c:pt idx="127" formatCode="0.000">
                  <c:v>-1E-3</c:v>
                </c:pt>
                <c:pt idx="128" formatCode="0.000">
                  <c:v>-2E-3</c:v>
                </c:pt>
                <c:pt idx="129" formatCode="0.000">
                  <c:v>-2E-3</c:v>
                </c:pt>
                <c:pt idx="130" formatCode="0.000">
                  <c:v>-2E-3</c:v>
                </c:pt>
                <c:pt idx="131" formatCode="0.000">
                  <c:v>-2E-3</c:v>
                </c:pt>
                <c:pt idx="132" formatCode="0.000">
                  <c:v>-2E-3</c:v>
                </c:pt>
                <c:pt idx="133" formatCode="0.000">
                  <c:v>-2E-3</c:v>
                </c:pt>
                <c:pt idx="134" formatCode="0.000">
                  <c:v>-2E-3</c:v>
                </c:pt>
                <c:pt idx="135" formatCode="0.000">
                  <c:v>-3.0000000000000001E-3</c:v>
                </c:pt>
                <c:pt idx="136" formatCode="0.000">
                  <c:v>-3.0000000000000001E-3</c:v>
                </c:pt>
                <c:pt idx="137" formatCode="0.000">
                  <c:v>-3.0000000000000001E-3</c:v>
                </c:pt>
                <c:pt idx="138" formatCode="0.000">
                  <c:v>-3.0000000000000001E-3</c:v>
                </c:pt>
                <c:pt idx="139" formatCode="0.000">
                  <c:v>-3.0000000000000001E-3</c:v>
                </c:pt>
                <c:pt idx="140" formatCode="0.000">
                  <c:v>-3.0000000000000001E-3</c:v>
                </c:pt>
                <c:pt idx="141" formatCode="0.000">
                  <c:v>-3.0000000000000001E-3</c:v>
                </c:pt>
                <c:pt idx="142" formatCode="0.000">
                  <c:v>-3.0000000000000001E-3</c:v>
                </c:pt>
                <c:pt idx="143" formatCode="0.000">
                  <c:v>-4.0000000000000001E-3</c:v>
                </c:pt>
                <c:pt idx="144" formatCode="0.000">
                  <c:v>-4.0000000000000001E-3</c:v>
                </c:pt>
                <c:pt idx="145" formatCode="0.000">
                  <c:v>-4.0000000000000001E-3</c:v>
                </c:pt>
                <c:pt idx="146" formatCode="0.000">
                  <c:v>-4.0000000000000001E-3</c:v>
                </c:pt>
                <c:pt idx="147" formatCode="0.000">
                  <c:v>-4.0000000000000001E-3</c:v>
                </c:pt>
                <c:pt idx="148" formatCode="0.000">
                  <c:v>-4.0000000000000001E-3</c:v>
                </c:pt>
                <c:pt idx="149" formatCode="0.000">
                  <c:v>-4.0000000000000001E-3</c:v>
                </c:pt>
                <c:pt idx="150" formatCode="0.000">
                  <c:v>-3.0000000000000001E-3</c:v>
                </c:pt>
                <c:pt idx="151" formatCode="0.000">
                  <c:v>-3.0000000000000001E-3</c:v>
                </c:pt>
                <c:pt idx="152" formatCode="0.000">
                  <c:v>-1E-3</c:v>
                </c:pt>
                <c:pt idx="153" formatCode="0.000">
                  <c:v>-1E-3</c:v>
                </c:pt>
                <c:pt idx="154" formatCode="0.000">
                  <c:v>0</c:v>
                </c:pt>
                <c:pt idx="155" formatCode="0.000">
                  <c:v>1E-3</c:v>
                </c:pt>
                <c:pt idx="156" formatCode="0.000">
                  <c:v>2E-3</c:v>
                </c:pt>
                <c:pt idx="157" formatCode="0.000">
                  <c:v>3.0000000000000001E-3</c:v>
                </c:pt>
                <c:pt idx="158" formatCode="0.000">
                  <c:v>4.0000000000000001E-3</c:v>
                </c:pt>
                <c:pt idx="159" formatCode="0.000">
                  <c:v>4.0000000000000001E-3</c:v>
                </c:pt>
                <c:pt idx="160" formatCode="0.000">
                  <c:v>5.0000000000000001E-3</c:v>
                </c:pt>
                <c:pt idx="161" formatCode="0.000">
                  <c:v>6.0000000000000001E-3</c:v>
                </c:pt>
                <c:pt idx="162" formatCode="0.000">
                  <c:v>6.0000000000000001E-3</c:v>
                </c:pt>
                <c:pt idx="163" formatCode="0.000">
                  <c:v>6.0000000000000001E-3</c:v>
                </c:pt>
                <c:pt idx="164" formatCode="0.000">
                  <c:v>5.0000000000000001E-3</c:v>
                </c:pt>
                <c:pt idx="165" formatCode="0.000">
                  <c:v>5.0000000000000001E-3</c:v>
                </c:pt>
                <c:pt idx="166" formatCode="0.000">
                  <c:v>5.0000000000000001E-3</c:v>
                </c:pt>
                <c:pt idx="167" formatCode="0.000">
                  <c:v>4.0000000000000001E-3</c:v>
                </c:pt>
                <c:pt idx="168" formatCode="0.000">
                  <c:v>4.0000000000000001E-3</c:v>
                </c:pt>
                <c:pt idx="169" formatCode="0.000">
                  <c:v>3.0000000000000001E-3</c:v>
                </c:pt>
                <c:pt idx="170" formatCode="0.000">
                  <c:v>3.0000000000000001E-3</c:v>
                </c:pt>
                <c:pt idx="171" formatCode="0.000">
                  <c:v>3.0000000000000001E-3</c:v>
                </c:pt>
                <c:pt idx="172" formatCode="0.000">
                  <c:v>2E-3</c:v>
                </c:pt>
                <c:pt idx="173" formatCode="0.000">
                  <c:v>1E-3</c:v>
                </c:pt>
                <c:pt idx="174" formatCode="0.000">
                  <c:v>1E-3</c:v>
                </c:pt>
                <c:pt idx="175" formatCode="0.000">
                  <c:v>0</c:v>
                </c:pt>
                <c:pt idx="176" formatCode="0.000">
                  <c:v>0</c:v>
                </c:pt>
                <c:pt idx="177" formatCode="0.000">
                  <c:v>0</c:v>
                </c:pt>
                <c:pt idx="178" formatCode="0.000">
                  <c:v>0</c:v>
                </c:pt>
                <c:pt idx="179" formatCode="0.000">
                  <c:v>0</c:v>
                </c:pt>
                <c:pt idx="180" formatCode="0.000">
                  <c:v>0</c:v>
                </c:pt>
                <c:pt idx="181" formatCode="0.000">
                  <c:v>0</c:v>
                </c:pt>
                <c:pt idx="182" formatCode="0.000">
                  <c:v>1E-3</c:v>
                </c:pt>
                <c:pt idx="183" formatCode="0.000">
                  <c:v>0</c:v>
                </c:pt>
                <c:pt idx="184" formatCode="0.000">
                  <c:v>1E-3</c:v>
                </c:pt>
                <c:pt idx="185" formatCode="0.000">
                  <c:v>1E-3</c:v>
                </c:pt>
                <c:pt idx="186" formatCode="0.000">
                  <c:v>0</c:v>
                </c:pt>
                <c:pt idx="187" formatCode="0.000">
                  <c:v>0</c:v>
                </c:pt>
                <c:pt idx="188" formatCode="0.000">
                  <c:v>0</c:v>
                </c:pt>
                <c:pt idx="189" formatCode="0.000">
                  <c:v>0</c:v>
                </c:pt>
                <c:pt idx="190" formatCode="0.000">
                  <c:v>1E-3</c:v>
                </c:pt>
                <c:pt idx="191" formatCode="0.000">
                  <c:v>1E-3</c:v>
                </c:pt>
                <c:pt idx="192" formatCode="0.000">
                  <c:v>1E-3</c:v>
                </c:pt>
                <c:pt idx="193" formatCode="0.000">
                  <c:v>1E-3</c:v>
                </c:pt>
                <c:pt idx="194" formatCode="0.000">
                  <c:v>1E-3</c:v>
                </c:pt>
                <c:pt idx="195" formatCode="0.000">
                  <c:v>0</c:v>
                </c:pt>
                <c:pt idx="196" formatCode="0.000">
                  <c:v>1E-3</c:v>
                </c:pt>
                <c:pt idx="197" formatCode="0.000">
                  <c:v>0</c:v>
                </c:pt>
                <c:pt idx="198" formatCode="0.000">
                  <c:v>0</c:v>
                </c:pt>
                <c:pt idx="199" formatCode="0.000">
                  <c:v>0</c:v>
                </c:pt>
                <c:pt idx="200" formatCode="0.000">
                  <c:v>0</c:v>
                </c:pt>
                <c:pt idx="201" formatCode="0.000">
                  <c:v>-1E-3</c:v>
                </c:pt>
                <c:pt idx="202" formatCode="0.000">
                  <c:v>-1E-3</c:v>
                </c:pt>
                <c:pt idx="203" formatCode="0.000">
                  <c:v>-1E-3</c:v>
                </c:pt>
                <c:pt idx="204" formatCode="0.000">
                  <c:v>-2E-3</c:v>
                </c:pt>
                <c:pt idx="205" formatCode="0.000">
                  <c:v>-2E-3</c:v>
                </c:pt>
                <c:pt idx="206" formatCode="0.000">
                  <c:v>-2E-3</c:v>
                </c:pt>
                <c:pt idx="207" formatCode="0.000">
                  <c:v>-2E-3</c:v>
                </c:pt>
                <c:pt idx="208" formatCode="0.000">
                  <c:v>-2E-3</c:v>
                </c:pt>
                <c:pt idx="209" formatCode="0.000">
                  <c:v>-1E-3</c:v>
                </c:pt>
                <c:pt idx="210" formatCode="0.000">
                  <c:v>-2E-3</c:v>
                </c:pt>
                <c:pt idx="211" formatCode="0.000">
                  <c:v>-2E-3</c:v>
                </c:pt>
                <c:pt idx="212" formatCode="0.000">
                  <c:v>-2E-3</c:v>
                </c:pt>
                <c:pt idx="213" formatCode="0.000">
                  <c:v>-2E-3</c:v>
                </c:pt>
                <c:pt idx="214" formatCode="0.000">
                  <c:v>-2E-3</c:v>
                </c:pt>
                <c:pt idx="215" formatCode="0.000">
                  <c:v>-2E-3</c:v>
                </c:pt>
                <c:pt idx="216" formatCode="0.000">
                  <c:v>-2E-3</c:v>
                </c:pt>
                <c:pt idx="217" formatCode="0.000">
                  <c:v>-1E-3</c:v>
                </c:pt>
                <c:pt idx="218" formatCode="0.000">
                  <c:v>-1E-3</c:v>
                </c:pt>
                <c:pt idx="219" formatCode="0.000">
                  <c:v>-1E-3</c:v>
                </c:pt>
                <c:pt idx="220" formatCode="0.000">
                  <c:v>-1E-3</c:v>
                </c:pt>
                <c:pt idx="221" formatCode="0.000">
                  <c:v>-1E-3</c:v>
                </c:pt>
                <c:pt idx="222" formatCode="0.000">
                  <c:v>-1E-3</c:v>
                </c:pt>
                <c:pt idx="223" formatCode="0.000">
                  <c:v>-1E-3</c:v>
                </c:pt>
                <c:pt idx="224" formatCode="0.000">
                  <c:v>-1E-3</c:v>
                </c:pt>
                <c:pt idx="225" formatCode="0.000">
                  <c:v>-1E-3</c:v>
                </c:pt>
                <c:pt idx="226" formatCode="0.000">
                  <c:v>-1E-3</c:v>
                </c:pt>
                <c:pt idx="227" formatCode="0.000">
                  <c:v>-1E-3</c:v>
                </c:pt>
                <c:pt idx="228" formatCode="0.000">
                  <c:v>-1E-3</c:v>
                </c:pt>
                <c:pt idx="229" formatCode="0.000">
                  <c:v>-1E-3</c:v>
                </c:pt>
                <c:pt idx="230" formatCode="0.000">
                  <c:v>-1E-3</c:v>
                </c:pt>
                <c:pt idx="231" formatCode="0.000">
                  <c:v>-1E-3</c:v>
                </c:pt>
                <c:pt idx="232" formatCode="0.000">
                  <c:v>-1E-3</c:v>
                </c:pt>
                <c:pt idx="233" formatCode="0.000">
                  <c:v>-1E-3</c:v>
                </c:pt>
                <c:pt idx="234" formatCode="0.000">
                  <c:v>-1E-3</c:v>
                </c:pt>
                <c:pt idx="235" formatCode="0.000">
                  <c:v>0</c:v>
                </c:pt>
                <c:pt idx="236" formatCode="0.000">
                  <c:v>0</c:v>
                </c:pt>
                <c:pt idx="237" formatCode="0.000">
                  <c:v>0</c:v>
                </c:pt>
                <c:pt idx="238" formatCode="0.000">
                  <c:v>1E-3</c:v>
                </c:pt>
                <c:pt idx="239" formatCode="0.000">
                  <c:v>1E-3</c:v>
                </c:pt>
                <c:pt idx="240" formatCode="0.000">
                  <c:v>1E-3</c:v>
                </c:pt>
                <c:pt idx="241" formatCode="0.000">
                  <c:v>2E-3</c:v>
                </c:pt>
                <c:pt idx="242" formatCode="0.000">
                  <c:v>2E-3</c:v>
                </c:pt>
                <c:pt idx="243" formatCode="0.000">
                  <c:v>2E-3</c:v>
                </c:pt>
                <c:pt idx="244" formatCode="0.000">
                  <c:v>2E-3</c:v>
                </c:pt>
                <c:pt idx="245" formatCode="0.000">
                  <c:v>2E-3</c:v>
                </c:pt>
                <c:pt idx="246" formatCode="0.000">
                  <c:v>1E-3</c:v>
                </c:pt>
                <c:pt idx="247" formatCode="0.000">
                  <c:v>1E-3</c:v>
                </c:pt>
                <c:pt idx="248" formatCode="0.000">
                  <c:v>1E-3</c:v>
                </c:pt>
                <c:pt idx="249" formatCode="0.000">
                  <c:v>1E-3</c:v>
                </c:pt>
                <c:pt idx="250" formatCode="0.000">
                  <c:v>1E-3</c:v>
                </c:pt>
                <c:pt idx="251" formatCode="0.000">
                  <c:v>1E-3</c:v>
                </c:pt>
                <c:pt idx="252" formatCode="0.000">
                  <c:v>1E-3</c:v>
                </c:pt>
                <c:pt idx="253" formatCode="0.000">
                  <c:v>1E-3</c:v>
                </c:pt>
                <c:pt idx="254" formatCode="0.000">
                  <c:v>1E-3</c:v>
                </c:pt>
                <c:pt idx="255" formatCode="0.000">
                  <c:v>1E-3</c:v>
                </c:pt>
                <c:pt idx="256" formatCode="0.000">
                  <c:v>1E-3</c:v>
                </c:pt>
                <c:pt idx="257" formatCode="0.000">
                  <c:v>1E-3</c:v>
                </c:pt>
                <c:pt idx="258" formatCode="0.000">
                  <c:v>1E-3</c:v>
                </c:pt>
                <c:pt idx="259" formatCode="0.000">
                  <c:v>1E-3</c:v>
                </c:pt>
                <c:pt idx="260" formatCode="0.000">
                  <c:v>1E-3</c:v>
                </c:pt>
                <c:pt idx="261" formatCode="0.000">
                  <c:v>1E-3</c:v>
                </c:pt>
                <c:pt idx="262" formatCode="0.000">
                  <c:v>1E-3</c:v>
                </c:pt>
                <c:pt idx="263" formatCode="0.000">
                  <c:v>1E-3</c:v>
                </c:pt>
                <c:pt idx="264" formatCode="0.000">
                  <c:v>1E-3</c:v>
                </c:pt>
                <c:pt idx="265" formatCode="0.000">
                  <c:v>1E-3</c:v>
                </c:pt>
                <c:pt idx="266" formatCode="0.000">
                  <c:v>1E-3</c:v>
                </c:pt>
                <c:pt idx="267" formatCode="0.000">
                  <c:v>0</c:v>
                </c:pt>
                <c:pt idx="268" formatCode="0.000">
                  <c:v>0</c:v>
                </c:pt>
                <c:pt idx="269" formatCode="0.000">
                  <c:v>-1E-3</c:v>
                </c:pt>
                <c:pt idx="270" formatCode="0.000">
                  <c:v>-1E-3</c:v>
                </c:pt>
                <c:pt idx="271" formatCode="0.000">
                  <c:v>-2E-3</c:v>
                </c:pt>
                <c:pt idx="272" formatCode="0.000">
                  <c:v>-2E-3</c:v>
                </c:pt>
                <c:pt idx="273" formatCode="0.000">
                  <c:v>-3.0000000000000001E-3</c:v>
                </c:pt>
                <c:pt idx="274" formatCode="0.000">
                  <c:v>-3.0000000000000001E-3</c:v>
                </c:pt>
                <c:pt idx="275" formatCode="0.000">
                  <c:v>-3.0000000000000001E-3</c:v>
                </c:pt>
                <c:pt idx="276" formatCode="0.000">
                  <c:v>-2E-3</c:v>
                </c:pt>
                <c:pt idx="277" formatCode="0.000">
                  <c:v>-2E-3</c:v>
                </c:pt>
                <c:pt idx="278" formatCode="0.000">
                  <c:v>-1E-3</c:v>
                </c:pt>
                <c:pt idx="279" formatCode="0.000">
                  <c:v>-1E-3</c:v>
                </c:pt>
                <c:pt idx="280" formatCode="0.000">
                  <c:v>-1E-3</c:v>
                </c:pt>
                <c:pt idx="281" formatCode="0.000">
                  <c:v>0</c:v>
                </c:pt>
                <c:pt idx="282" formatCode="0.000">
                  <c:v>1E-3</c:v>
                </c:pt>
                <c:pt idx="283" formatCode="0.000">
                  <c:v>1E-3</c:v>
                </c:pt>
                <c:pt idx="284" formatCode="0.000">
                  <c:v>1E-3</c:v>
                </c:pt>
                <c:pt idx="285" formatCode="0.000">
                  <c:v>2E-3</c:v>
                </c:pt>
                <c:pt idx="286" formatCode="0.000">
                  <c:v>2E-3</c:v>
                </c:pt>
                <c:pt idx="287" formatCode="0.000">
                  <c:v>2E-3</c:v>
                </c:pt>
                <c:pt idx="288" formatCode="0.000">
                  <c:v>2E-3</c:v>
                </c:pt>
                <c:pt idx="289" formatCode="0.000">
                  <c:v>2E-3</c:v>
                </c:pt>
                <c:pt idx="290" formatCode="0.000">
                  <c:v>2E-3</c:v>
                </c:pt>
                <c:pt idx="291" formatCode="0.000">
                  <c:v>2E-3</c:v>
                </c:pt>
                <c:pt idx="292" formatCode="0.000">
                  <c:v>1E-3</c:v>
                </c:pt>
                <c:pt idx="293" formatCode="0.000">
                  <c:v>0</c:v>
                </c:pt>
                <c:pt idx="294" formatCode="0.000">
                  <c:v>0</c:v>
                </c:pt>
                <c:pt idx="295" formatCode="0.000">
                  <c:v>-1E-3</c:v>
                </c:pt>
                <c:pt idx="296" formatCode="0.000">
                  <c:v>-2E-3</c:v>
                </c:pt>
                <c:pt idx="297" formatCode="0.000">
                  <c:v>-3.0000000000000001E-3</c:v>
                </c:pt>
                <c:pt idx="298" formatCode="0.000">
                  <c:v>-3.0000000000000001E-3</c:v>
                </c:pt>
                <c:pt idx="299" formatCode="0.000">
                  <c:v>-3.0000000000000001E-3</c:v>
                </c:pt>
                <c:pt idx="300" formatCode="0.000">
                  <c:v>-4.0000000000000001E-3</c:v>
                </c:pt>
                <c:pt idx="301" formatCode="0.000">
                  <c:v>-4.0000000000000001E-3</c:v>
                </c:pt>
                <c:pt idx="302" formatCode="0.000">
                  <c:v>-4.0000000000000001E-3</c:v>
                </c:pt>
                <c:pt idx="303" formatCode="0.000">
                  <c:v>-3.0000000000000001E-3</c:v>
                </c:pt>
                <c:pt idx="304" formatCode="0.000">
                  <c:v>-3.0000000000000001E-3</c:v>
                </c:pt>
                <c:pt idx="305" formatCode="0.000">
                  <c:v>-3.0000000000000001E-3</c:v>
                </c:pt>
                <c:pt idx="306" formatCode="0.000">
                  <c:v>-3.0000000000000001E-3</c:v>
                </c:pt>
                <c:pt idx="307" formatCode="0.000">
                  <c:v>-3.0000000000000001E-3</c:v>
                </c:pt>
                <c:pt idx="308" formatCode="0.000">
                  <c:v>-3.0000000000000001E-3</c:v>
                </c:pt>
                <c:pt idx="309" formatCode="0.000">
                  <c:v>-2E-3</c:v>
                </c:pt>
                <c:pt idx="310" formatCode="0.000">
                  <c:v>-2E-3</c:v>
                </c:pt>
                <c:pt idx="311" formatCode="0.000">
                  <c:v>-2E-3</c:v>
                </c:pt>
                <c:pt idx="312" formatCode="0.000">
                  <c:v>-1E-3</c:v>
                </c:pt>
                <c:pt idx="313" formatCode="0.000">
                  <c:v>0</c:v>
                </c:pt>
                <c:pt idx="314" formatCode="0.000">
                  <c:v>0</c:v>
                </c:pt>
                <c:pt idx="315" formatCode="0.000">
                  <c:v>0</c:v>
                </c:pt>
                <c:pt idx="316" formatCode="0.000">
                  <c:v>0</c:v>
                </c:pt>
                <c:pt idx="317" formatCode="0.000">
                  <c:v>0</c:v>
                </c:pt>
                <c:pt idx="318" formatCode="0.000">
                  <c:v>0</c:v>
                </c:pt>
                <c:pt idx="319" formatCode="0.000">
                  <c:v>0</c:v>
                </c:pt>
                <c:pt idx="320" formatCode="0.000">
                  <c:v>0</c:v>
                </c:pt>
                <c:pt idx="321" formatCode="0.000">
                  <c:v>0</c:v>
                </c:pt>
                <c:pt idx="322" formatCode="0.000">
                  <c:v>0</c:v>
                </c:pt>
                <c:pt idx="323" formatCode="0.000">
                  <c:v>0</c:v>
                </c:pt>
                <c:pt idx="324" formatCode="0.000">
                  <c:v>1E-3</c:v>
                </c:pt>
                <c:pt idx="325" formatCode="0.000">
                  <c:v>1E-3</c:v>
                </c:pt>
                <c:pt idx="326" formatCode="0.000">
                  <c:v>1E-3</c:v>
                </c:pt>
                <c:pt idx="327" formatCode="0.000">
                  <c:v>1E-3</c:v>
                </c:pt>
                <c:pt idx="328" formatCode="0.000">
                  <c:v>1E-3</c:v>
                </c:pt>
                <c:pt idx="329" formatCode="0.000">
                  <c:v>2E-3</c:v>
                </c:pt>
                <c:pt idx="330" formatCode="0.000">
                  <c:v>2E-3</c:v>
                </c:pt>
                <c:pt idx="331" formatCode="0.000">
                  <c:v>2E-3</c:v>
                </c:pt>
                <c:pt idx="332" formatCode="0.000">
                  <c:v>2E-3</c:v>
                </c:pt>
                <c:pt idx="333" formatCode="0.000">
                  <c:v>3.0000000000000001E-3</c:v>
                </c:pt>
                <c:pt idx="334" formatCode="0.000">
                  <c:v>3.0000000000000001E-3</c:v>
                </c:pt>
                <c:pt idx="335" formatCode="0.000">
                  <c:v>4.0000000000000001E-3</c:v>
                </c:pt>
                <c:pt idx="336" formatCode="0.000">
                  <c:v>4.0000000000000001E-3</c:v>
                </c:pt>
                <c:pt idx="337" formatCode="0.000">
                  <c:v>5.0000000000000001E-3</c:v>
                </c:pt>
                <c:pt idx="338" formatCode="0.000">
                  <c:v>5.0000000000000001E-3</c:v>
                </c:pt>
                <c:pt idx="339" formatCode="0.000">
                  <c:v>5.0000000000000001E-3</c:v>
                </c:pt>
                <c:pt idx="340" formatCode="0.000">
                  <c:v>5.0000000000000001E-3</c:v>
                </c:pt>
                <c:pt idx="341" formatCode="0.000">
                  <c:v>5.0000000000000001E-3</c:v>
                </c:pt>
                <c:pt idx="342" formatCode="0.000">
                  <c:v>5.0000000000000001E-3</c:v>
                </c:pt>
                <c:pt idx="343" formatCode="0.000">
                  <c:v>4.0000000000000001E-3</c:v>
                </c:pt>
                <c:pt idx="344" formatCode="0.000">
                  <c:v>4.0000000000000001E-3</c:v>
                </c:pt>
                <c:pt idx="345" formatCode="0.000">
                  <c:v>4.0000000000000001E-3</c:v>
                </c:pt>
                <c:pt idx="346" formatCode="0.000">
                  <c:v>3.0000000000000001E-3</c:v>
                </c:pt>
                <c:pt idx="347" formatCode="0.000">
                  <c:v>3.0000000000000001E-3</c:v>
                </c:pt>
                <c:pt idx="348" formatCode="0.000">
                  <c:v>3.0000000000000001E-3</c:v>
                </c:pt>
                <c:pt idx="349" formatCode="0.000">
                  <c:v>2E-3</c:v>
                </c:pt>
                <c:pt idx="350" formatCode="0.000">
                  <c:v>2E-3</c:v>
                </c:pt>
                <c:pt idx="351" formatCode="0.000">
                  <c:v>1E-3</c:v>
                </c:pt>
                <c:pt idx="352" formatCode="0.000">
                  <c:v>1E-3</c:v>
                </c:pt>
                <c:pt idx="353" formatCode="0.000">
                  <c:v>1E-3</c:v>
                </c:pt>
                <c:pt idx="354" formatCode="0.000">
                  <c:v>1E-3</c:v>
                </c:pt>
                <c:pt idx="355" formatCode="0.000">
                  <c:v>1E-3</c:v>
                </c:pt>
                <c:pt idx="356" formatCode="0.000">
                  <c:v>1E-3</c:v>
                </c:pt>
                <c:pt idx="357" formatCode="0.000">
                  <c:v>1E-3</c:v>
                </c:pt>
                <c:pt idx="358" formatCode="0.000">
                  <c:v>1E-3</c:v>
                </c:pt>
                <c:pt idx="359" formatCode="0.000">
                  <c:v>2E-3</c:v>
                </c:pt>
                <c:pt idx="360" formatCode="0.000">
                  <c:v>2E-3</c:v>
                </c:pt>
                <c:pt idx="361" formatCode="0.000">
                  <c:v>3.0000000000000001E-3</c:v>
                </c:pt>
                <c:pt idx="362" formatCode="0.000">
                  <c:v>3.0000000000000001E-3</c:v>
                </c:pt>
                <c:pt idx="363" formatCode="0.000">
                  <c:v>3.0000000000000001E-3</c:v>
                </c:pt>
                <c:pt idx="364" formatCode="0.000">
                  <c:v>3.0000000000000001E-3</c:v>
                </c:pt>
                <c:pt idx="365" formatCode="0.000">
                  <c:v>3.0000000000000001E-3</c:v>
                </c:pt>
                <c:pt idx="366" formatCode="0.000">
                  <c:v>4.0000000000000001E-3</c:v>
                </c:pt>
                <c:pt idx="367" formatCode="0.000">
                  <c:v>3.0000000000000001E-3</c:v>
                </c:pt>
                <c:pt idx="368" formatCode="0.000">
                  <c:v>3.0000000000000001E-3</c:v>
                </c:pt>
                <c:pt idx="369" formatCode="0.000">
                  <c:v>3.0000000000000001E-3</c:v>
                </c:pt>
                <c:pt idx="370" formatCode="0.000">
                  <c:v>2E-3</c:v>
                </c:pt>
                <c:pt idx="371" formatCode="0.000">
                  <c:v>2E-3</c:v>
                </c:pt>
                <c:pt idx="372" formatCode="0.000">
                  <c:v>2E-3</c:v>
                </c:pt>
                <c:pt idx="373" formatCode="0.000">
                  <c:v>2E-3</c:v>
                </c:pt>
                <c:pt idx="374" formatCode="0.000">
                  <c:v>1E-3</c:v>
                </c:pt>
                <c:pt idx="375" formatCode="0.000">
                  <c:v>1E-3</c:v>
                </c:pt>
                <c:pt idx="376" formatCode="0.000">
                  <c:v>0</c:v>
                </c:pt>
                <c:pt idx="377" formatCode="0.000">
                  <c:v>0</c:v>
                </c:pt>
                <c:pt idx="378" formatCode="0.000">
                  <c:v>0</c:v>
                </c:pt>
                <c:pt idx="379" formatCode="0.000">
                  <c:v>0</c:v>
                </c:pt>
                <c:pt idx="380" formatCode="0.000">
                  <c:v>0</c:v>
                </c:pt>
                <c:pt idx="381" formatCode="0.000">
                  <c:v>0</c:v>
                </c:pt>
                <c:pt idx="382" formatCode="0.000">
                  <c:v>0</c:v>
                </c:pt>
                <c:pt idx="383" formatCode="0.000">
                  <c:v>0</c:v>
                </c:pt>
                <c:pt idx="384" formatCode="0.000">
                  <c:v>0</c:v>
                </c:pt>
                <c:pt idx="385" formatCode="0.000">
                  <c:v>1E-3</c:v>
                </c:pt>
                <c:pt idx="386" formatCode="0.000">
                  <c:v>1E-3</c:v>
                </c:pt>
                <c:pt idx="387" formatCode="0.000">
                  <c:v>1E-3</c:v>
                </c:pt>
                <c:pt idx="388" formatCode="0.000">
                  <c:v>1E-3</c:v>
                </c:pt>
                <c:pt idx="389" formatCode="0.000">
                  <c:v>1E-3</c:v>
                </c:pt>
                <c:pt idx="390" formatCode="0.000">
                  <c:v>1E-3</c:v>
                </c:pt>
                <c:pt idx="391" formatCode="0.000">
                  <c:v>1E-3</c:v>
                </c:pt>
                <c:pt idx="392" formatCode="0.000">
                  <c:v>0</c:v>
                </c:pt>
                <c:pt idx="393" formatCode="0.000">
                  <c:v>0</c:v>
                </c:pt>
                <c:pt idx="394" formatCode="0.000">
                  <c:v>-1E-3</c:v>
                </c:pt>
                <c:pt idx="395" formatCode="0.000">
                  <c:v>0</c:v>
                </c:pt>
                <c:pt idx="396" formatCode="0.000">
                  <c:v>-1E-3</c:v>
                </c:pt>
                <c:pt idx="397" formatCode="0.000">
                  <c:v>-1E-3</c:v>
                </c:pt>
                <c:pt idx="398" formatCode="0.000">
                  <c:v>-1E-3</c:v>
                </c:pt>
                <c:pt idx="399" formatCode="0.000">
                  <c:v>-1E-3</c:v>
                </c:pt>
                <c:pt idx="400" formatCode="0.000">
                  <c:v>-1E-3</c:v>
                </c:pt>
                <c:pt idx="401" formatCode="0.000">
                  <c:v>-1E-3</c:v>
                </c:pt>
                <c:pt idx="402" formatCode="0.000">
                  <c:v>-1E-3</c:v>
                </c:pt>
                <c:pt idx="403" formatCode="0.000">
                  <c:v>0</c:v>
                </c:pt>
                <c:pt idx="404" formatCode="0.000">
                  <c:v>0</c:v>
                </c:pt>
                <c:pt idx="405" formatCode="0.000">
                  <c:v>0</c:v>
                </c:pt>
                <c:pt idx="406" formatCode="0.000">
                  <c:v>1E-3</c:v>
                </c:pt>
                <c:pt idx="407" formatCode="0.000">
                  <c:v>1E-3</c:v>
                </c:pt>
                <c:pt idx="408" formatCode="0.000">
                  <c:v>1E-3</c:v>
                </c:pt>
                <c:pt idx="409" formatCode="0.000">
                  <c:v>1E-3</c:v>
                </c:pt>
                <c:pt idx="410" formatCode="0.000">
                  <c:v>1E-3</c:v>
                </c:pt>
                <c:pt idx="411" formatCode="0.000">
                  <c:v>1E-3</c:v>
                </c:pt>
                <c:pt idx="412" formatCode="0.000">
                  <c:v>1E-3</c:v>
                </c:pt>
                <c:pt idx="413" formatCode="0.000">
                  <c:v>0</c:v>
                </c:pt>
                <c:pt idx="414" formatCode="0.000">
                  <c:v>0</c:v>
                </c:pt>
                <c:pt idx="415" formatCode="0.000">
                  <c:v>0</c:v>
                </c:pt>
                <c:pt idx="416" formatCode="0.000">
                  <c:v>0</c:v>
                </c:pt>
                <c:pt idx="417" formatCode="0.000">
                  <c:v>-1E-3</c:v>
                </c:pt>
                <c:pt idx="418" formatCode="0.000">
                  <c:v>-1E-3</c:v>
                </c:pt>
                <c:pt idx="419" formatCode="0.000">
                  <c:v>-2E-3</c:v>
                </c:pt>
                <c:pt idx="420" formatCode="0.000">
                  <c:v>-2E-3</c:v>
                </c:pt>
                <c:pt idx="421" formatCode="0.000">
                  <c:v>-2E-3</c:v>
                </c:pt>
                <c:pt idx="422" formatCode="0.000">
                  <c:v>-1E-3</c:v>
                </c:pt>
                <c:pt idx="423" formatCode="0.000">
                  <c:v>-1E-3</c:v>
                </c:pt>
                <c:pt idx="424" formatCode="0.000">
                  <c:v>-1E-3</c:v>
                </c:pt>
                <c:pt idx="425" formatCode="0.000">
                  <c:v>-1E-3</c:v>
                </c:pt>
                <c:pt idx="426" formatCode="0.000">
                  <c:v>-1E-3</c:v>
                </c:pt>
                <c:pt idx="427" formatCode="0.000">
                  <c:v>-1E-3</c:v>
                </c:pt>
                <c:pt idx="428" formatCode="0.000">
                  <c:v>-1E-3</c:v>
                </c:pt>
                <c:pt idx="429" formatCode="0.000">
                  <c:v>-1E-3</c:v>
                </c:pt>
                <c:pt idx="430" formatCode="0.000">
                  <c:v>-1E-3</c:v>
                </c:pt>
                <c:pt idx="431" formatCode="0.000">
                  <c:v>-1E-3</c:v>
                </c:pt>
                <c:pt idx="432" formatCode="0.000">
                  <c:v>-1E-3</c:v>
                </c:pt>
                <c:pt idx="433" formatCode="0.000">
                  <c:v>0</c:v>
                </c:pt>
                <c:pt idx="434" formatCode="0.000">
                  <c:v>0</c:v>
                </c:pt>
                <c:pt idx="435" formatCode="0.000">
                  <c:v>0</c:v>
                </c:pt>
                <c:pt idx="436" formatCode="0.000">
                  <c:v>-1E-3</c:v>
                </c:pt>
                <c:pt idx="437" formatCode="0.000">
                  <c:v>-1E-3</c:v>
                </c:pt>
                <c:pt idx="438" formatCode="0.000">
                  <c:v>-2E-3</c:v>
                </c:pt>
                <c:pt idx="439" formatCode="0.000">
                  <c:v>-2E-3</c:v>
                </c:pt>
                <c:pt idx="440" formatCode="0.000">
                  <c:v>-3.0000000000000001E-3</c:v>
                </c:pt>
                <c:pt idx="441" formatCode="0.000">
                  <c:v>-3.0000000000000001E-3</c:v>
                </c:pt>
                <c:pt idx="442" formatCode="0.000">
                  <c:v>-4.0000000000000001E-3</c:v>
                </c:pt>
                <c:pt idx="443" formatCode="0.000">
                  <c:v>-4.0000000000000001E-3</c:v>
                </c:pt>
                <c:pt idx="444" formatCode="0.000">
                  <c:v>-5.0000000000000001E-3</c:v>
                </c:pt>
                <c:pt idx="445" formatCode="0.000">
                  <c:v>-5.0000000000000001E-3</c:v>
                </c:pt>
                <c:pt idx="446" formatCode="0.000">
                  <c:v>-5.0000000000000001E-3</c:v>
                </c:pt>
                <c:pt idx="447" formatCode="0.000">
                  <c:v>-5.0000000000000001E-3</c:v>
                </c:pt>
                <c:pt idx="448" formatCode="0.000">
                  <c:v>-6.0000000000000001E-3</c:v>
                </c:pt>
                <c:pt idx="449" formatCode="0.000">
                  <c:v>-6.0000000000000001E-3</c:v>
                </c:pt>
                <c:pt idx="450" formatCode="0.000">
                  <c:v>-6.0000000000000001E-3</c:v>
                </c:pt>
                <c:pt idx="451" formatCode="0.000">
                  <c:v>-6.0000000000000001E-3</c:v>
                </c:pt>
                <c:pt idx="452" formatCode="0.000">
                  <c:v>-6.0000000000000001E-3</c:v>
                </c:pt>
                <c:pt idx="453" formatCode="0.000">
                  <c:v>-6.0000000000000001E-3</c:v>
                </c:pt>
                <c:pt idx="454" formatCode="0.000">
                  <c:v>-5.0000000000000001E-3</c:v>
                </c:pt>
                <c:pt idx="455" formatCode="0.000">
                  <c:v>-5.0000000000000001E-3</c:v>
                </c:pt>
                <c:pt idx="456" formatCode="0.000">
                  <c:v>-4.0000000000000001E-3</c:v>
                </c:pt>
                <c:pt idx="457" formatCode="0.000">
                  <c:v>-5.0000000000000001E-3</c:v>
                </c:pt>
                <c:pt idx="458" formatCode="0.000">
                  <c:v>-5.0000000000000001E-3</c:v>
                </c:pt>
                <c:pt idx="459" formatCode="0.000">
                  <c:v>-5.0000000000000001E-3</c:v>
                </c:pt>
                <c:pt idx="460" formatCode="0.000">
                  <c:v>-6.0000000000000001E-3</c:v>
                </c:pt>
                <c:pt idx="461" formatCode="0.000">
                  <c:v>-6.0000000000000001E-3</c:v>
                </c:pt>
                <c:pt idx="462" formatCode="0.000">
                  <c:v>-6.0000000000000001E-3</c:v>
                </c:pt>
                <c:pt idx="463" formatCode="0.000">
                  <c:v>-6.0000000000000001E-3</c:v>
                </c:pt>
                <c:pt idx="464" formatCode="0.000">
                  <c:v>-6.0000000000000001E-3</c:v>
                </c:pt>
                <c:pt idx="465" formatCode="0.000">
                  <c:v>-6.0000000000000001E-3</c:v>
                </c:pt>
                <c:pt idx="466" formatCode="0.000">
                  <c:v>-6.0000000000000001E-3</c:v>
                </c:pt>
                <c:pt idx="467" formatCode="0.000">
                  <c:v>-6.0000000000000001E-3</c:v>
                </c:pt>
                <c:pt idx="468" formatCode="0.000">
                  <c:v>-7.0000000000000001E-3</c:v>
                </c:pt>
                <c:pt idx="469" formatCode="0.000">
                  <c:v>-7.0000000000000001E-3</c:v>
                </c:pt>
                <c:pt idx="470" formatCode="0.000">
                  <c:v>-8.0000000000000002E-3</c:v>
                </c:pt>
                <c:pt idx="471" formatCode="0.000">
                  <c:v>-8.0000000000000002E-3</c:v>
                </c:pt>
                <c:pt idx="472" formatCode="0.000">
                  <c:v>-8.0000000000000002E-3</c:v>
                </c:pt>
                <c:pt idx="473" formatCode="0.000">
                  <c:v>-7.0000000000000001E-3</c:v>
                </c:pt>
                <c:pt idx="474" formatCode="0.000">
                  <c:v>-7.0000000000000001E-3</c:v>
                </c:pt>
                <c:pt idx="475" formatCode="0.000">
                  <c:v>-8.0000000000000002E-3</c:v>
                </c:pt>
                <c:pt idx="476" formatCode="0.000">
                  <c:v>-8.0000000000000002E-3</c:v>
                </c:pt>
                <c:pt idx="477" formatCode="0.000">
                  <c:v>-8.0000000000000002E-3</c:v>
                </c:pt>
                <c:pt idx="478" formatCode="0.000">
                  <c:v>-8.9999999999999993E-3</c:v>
                </c:pt>
                <c:pt idx="479" formatCode="0.000">
                  <c:v>-8.9999999999999993E-3</c:v>
                </c:pt>
                <c:pt idx="480" formatCode="0.000">
                  <c:v>-8.9999999999999993E-3</c:v>
                </c:pt>
                <c:pt idx="481" formatCode="0.000">
                  <c:v>-8.0000000000000002E-3</c:v>
                </c:pt>
                <c:pt idx="482" formatCode="0.000">
                  <c:v>-7.0000000000000001E-3</c:v>
                </c:pt>
                <c:pt idx="483" formatCode="0.000">
                  <c:v>-6.0000000000000001E-3</c:v>
                </c:pt>
                <c:pt idx="484" formatCode="0.000">
                  <c:v>-5.0000000000000001E-3</c:v>
                </c:pt>
                <c:pt idx="485" formatCode="0.000">
                  <c:v>-4.0000000000000001E-3</c:v>
                </c:pt>
                <c:pt idx="486" formatCode="0.000">
                  <c:v>-4.0000000000000001E-3</c:v>
                </c:pt>
                <c:pt idx="487" formatCode="0.000">
                  <c:v>-3.0000000000000001E-3</c:v>
                </c:pt>
                <c:pt idx="488" formatCode="0.000">
                  <c:v>-2E-3</c:v>
                </c:pt>
                <c:pt idx="489" formatCode="0.000">
                  <c:v>-2E-3</c:v>
                </c:pt>
                <c:pt idx="490" formatCode="0.000">
                  <c:v>-1E-3</c:v>
                </c:pt>
                <c:pt idx="491" formatCode="0.000">
                  <c:v>0</c:v>
                </c:pt>
                <c:pt idx="492" formatCode="0.000">
                  <c:v>1E-3</c:v>
                </c:pt>
                <c:pt idx="493" formatCode="0.000">
                  <c:v>1E-3</c:v>
                </c:pt>
                <c:pt idx="494" formatCode="0.000">
                  <c:v>1E-3</c:v>
                </c:pt>
                <c:pt idx="495" formatCode="0.000">
                  <c:v>0</c:v>
                </c:pt>
                <c:pt idx="496" formatCode="0.000">
                  <c:v>0</c:v>
                </c:pt>
                <c:pt idx="497" formatCode="0.000">
                  <c:v>0</c:v>
                </c:pt>
                <c:pt idx="498" formatCode="0.000">
                  <c:v>-1E-3</c:v>
                </c:pt>
                <c:pt idx="499" formatCode="0.000">
                  <c:v>-1E-3</c:v>
                </c:pt>
                <c:pt idx="500" formatCode="0.000">
                  <c:v>-1E-3</c:v>
                </c:pt>
                <c:pt idx="501" formatCode="0.000">
                  <c:v>-2E-3</c:v>
                </c:pt>
                <c:pt idx="502" formatCode="0.000">
                  <c:v>-2E-3</c:v>
                </c:pt>
                <c:pt idx="503" formatCode="0.000">
                  <c:v>-2E-3</c:v>
                </c:pt>
                <c:pt idx="504" formatCode="0.000">
                  <c:v>-3.0000000000000001E-3</c:v>
                </c:pt>
                <c:pt idx="505" formatCode="0.000">
                  <c:v>-3.0000000000000001E-3</c:v>
                </c:pt>
                <c:pt idx="506" formatCode="0.000">
                  <c:v>-4.0000000000000001E-3</c:v>
                </c:pt>
                <c:pt idx="507" formatCode="0.000">
                  <c:v>-4.0000000000000001E-3</c:v>
                </c:pt>
                <c:pt idx="508" formatCode="0.000">
                  <c:v>-5.0000000000000001E-3</c:v>
                </c:pt>
                <c:pt idx="509" formatCode="0.000">
                  <c:v>-4.0000000000000001E-3</c:v>
                </c:pt>
                <c:pt idx="510" formatCode="0.000">
                  <c:v>-5.0000000000000001E-3</c:v>
                </c:pt>
                <c:pt idx="511" formatCode="0.000">
                  <c:v>-5.0000000000000001E-3</c:v>
                </c:pt>
                <c:pt idx="512" formatCode="0.000">
                  <c:v>-4.0000000000000001E-3</c:v>
                </c:pt>
                <c:pt idx="513" formatCode="0.000">
                  <c:v>-5.0000000000000001E-3</c:v>
                </c:pt>
                <c:pt idx="514" formatCode="0.000">
                  <c:v>-6.0000000000000001E-3</c:v>
                </c:pt>
                <c:pt idx="515" formatCode="0.000">
                  <c:v>-6.0000000000000001E-3</c:v>
                </c:pt>
                <c:pt idx="516" formatCode="0.000">
                  <c:v>-6.0000000000000001E-3</c:v>
                </c:pt>
                <c:pt idx="517" formatCode="0.000">
                  <c:v>-6.0000000000000001E-3</c:v>
                </c:pt>
                <c:pt idx="518" formatCode="0.000">
                  <c:v>-6.0000000000000001E-3</c:v>
                </c:pt>
                <c:pt idx="519" formatCode="0.000">
                  <c:v>-6.0000000000000001E-3</c:v>
                </c:pt>
                <c:pt idx="520" formatCode="0.000">
                  <c:v>-5.0000000000000001E-3</c:v>
                </c:pt>
                <c:pt idx="521" formatCode="0.000">
                  <c:v>-5.0000000000000001E-3</c:v>
                </c:pt>
                <c:pt idx="522" formatCode="0.000">
                  <c:v>-5.0000000000000001E-3</c:v>
                </c:pt>
                <c:pt idx="523" formatCode="0.000">
                  <c:v>-6.0000000000000001E-3</c:v>
                </c:pt>
                <c:pt idx="524" formatCode="0.000">
                  <c:v>-6.0000000000000001E-3</c:v>
                </c:pt>
                <c:pt idx="525" formatCode="0.000">
                  <c:v>-7.0000000000000001E-3</c:v>
                </c:pt>
                <c:pt idx="526" formatCode="0.000">
                  <c:v>-7.0000000000000001E-3</c:v>
                </c:pt>
                <c:pt idx="527" formatCode="0.000">
                  <c:v>-7.0000000000000001E-3</c:v>
                </c:pt>
                <c:pt idx="528" formatCode="0.000">
                  <c:v>-7.0000000000000001E-3</c:v>
                </c:pt>
                <c:pt idx="529" formatCode="0.000">
                  <c:v>-7.0000000000000001E-3</c:v>
                </c:pt>
                <c:pt idx="530" formatCode="0.000">
                  <c:v>-7.0000000000000001E-3</c:v>
                </c:pt>
                <c:pt idx="531" formatCode="0.000">
                  <c:v>-8.0000000000000002E-3</c:v>
                </c:pt>
                <c:pt idx="532" formatCode="0.000">
                  <c:v>-8.0000000000000002E-3</c:v>
                </c:pt>
                <c:pt idx="533" formatCode="0.000">
                  <c:v>-8.0000000000000002E-3</c:v>
                </c:pt>
                <c:pt idx="534" formatCode="0.000">
                  <c:v>-8.0000000000000002E-3</c:v>
                </c:pt>
                <c:pt idx="535" formatCode="0.000">
                  <c:v>-8.0000000000000002E-3</c:v>
                </c:pt>
                <c:pt idx="536" formatCode="0.000">
                  <c:v>-8.0000000000000002E-3</c:v>
                </c:pt>
                <c:pt idx="537" formatCode="0.000">
                  <c:v>-7.0000000000000001E-3</c:v>
                </c:pt>
                <c:pt idx="538" formatCode="0.000">
                  <c:v>-6.0000000000000001E-3</c:v>
                </c:pt>
                <c:pt idx="539" formatCode="0.000">
                  <c:v>-5.0000000000000001E-3</c:v>
                </c:pt>
                <c:pt idx="540" formatCode="0.000">
                  <c:v>-4.0000000000000001E-3</c:v>
                </c:pt>
                <c:pt idx="541" formatCode="0.000">
                  <c:v>-4.0000000000000001E-3</c:v>
                </c:pt>
                <c:pt idx="542" formatCode="0.000">
                  <c:v>-3.0000000000000001E-3</c:v>
                </c:pt>
                <c:pt idx="543" formatCode="0.000">
                  <c:v>-4.0000000000000001E-3</c:v>
                </c:pt>
                <c:pt idx="544" formatCode="0.000">
                  <c:v>-4.0000000000000001E-3</c:v>
                </c:pt>
                <c:pt idx="545" formatCode="0.000">
                  <c:v>-4.0000000000000001E-3</c:v>
                </c:pt>
                <c:pt idx="546" formatCode="0.000">
                  <c:v>-5.0000000000000001E-3</c:v>
                </c:pt>
                <c:pt idx="547" formatCode="0.000">
                  <c:v>-6.0000000000000001E-3</c:v>
                </c:pt>
                <c:pt idx="548" formatCode="0.000">
                  <c:v>-6.0000000000000001E-3</c:v>
                </c:pt>
                <c:pt idx="549" formatCode="0.000">
                  <c:v>-7.0000000000000001E-3</c:v>
                </c:pt>
                <c:pt idx="550" formatCode="0.000">
                  <c:v>-8.0000000000000002E-3</c:v>
                </c:pt>
                <c:pt idx="551" formatCode="0.000">
                  <c:v>-8.0000000000000002E-3</c:v>
                </c:pt>
                <c:pt idx="552" formatCode="0.000">
                  <c:v>-0.01</c:v>
                </c:pt>
                <c:pt idx="553" formatCode="0.000">
                  <c:v>-1.0999999999999999E-2</c:v>
                </c:pt>
                <c:pt idx="554" formatCode="0.000">
                  <c:v>-1.2E-2</c:v>
                </c:pt>
                <c:pt idx="555" formatCode="0.000">
                  <c:v>-1.2999999999999999E-2</c:v>
                </c:pt>
                <c:pt idx="556" formatCode="0.000">
                  <c:v>-1.2999999999999999E-2</c:v>
                </c:pt>
                <c:pt idx="557" formatCode="0.000">
                  <c:v>-1.2999999999999999E-2</c:v>
                </c:pt>
                <c:pt idx="558" formatCode="0.000">
                  <c:v>-1.2999999999999999E-2</c:v>
                </c:pt>
                <c:pt idx="559" formatCode="0.000">
                  <c:v>-1.2999999999999999E-2</c:v>
                </c:pt>
                <c:pt idx="560" formatCode="0.000">
                  <c:v>-1.2E-2</c:v>
                </c:pt>
                <c:pt idx="561" formatCode="0.000">
                  <c:v>-1.2E-2</c:v>
                </c:pt>
                <c:pt idx="562" formatCode="0.000">
                  <c:v>-1.0999999999999999E-2</c:v>
                </c:pt>
                <c:pt idx="563" formatCode="0.000">
                  <c:v>-0.01</c:v>
                </c:pt>
                <c:pt idx="564" formatCode="0.000">
                  <c:v>-8.9999999999999993E-3</c:v>
                </c:pt>
                <c:pt idx="565" formatCode="0.000">
                  <c:v>-8.9999999999999993E-3</c:v>
                </c:pt>
                <c:pt idx="566" formatCode="0.000">
                  <c:v>-8.0000000000000002E-3</c:v>
                </c:pt>
                <c:pt idx="567" formatCode="0.000">
                  <c:v>-8.0000000000000002E-3</c:v>
                </c:pt>
                <c:pt idx="568" formatCode="0.000">
                  <c:v>-8.0000000000000002E-3</c:v>
                </c:pt>
                <c:pt idx="569" formatCode="0.000">
                  <c:v>-8.9999999999999993E-3</c:v>
                </c:pt>
                <c:pt idx="570" formatCode="0.000">
                  <c:v>-8.9999999999999993E-3</c:v>
                </c:pt>
                <c:pt idx="571" formatCode="0.000">
                  <c:v>-8.9999999999999993E-3</c:v>
                </c:pt>
                <c:pt idx="572" formatCode="0.000">
                  <c:v>-0.01</c:v>
                </c:pt>
                <c:pt idx="573" formatCode="0.000">
                  <c:v>-0.01</c:v>
                </c:pt>
                <c:pt idx="574" formatCode="0.000">
                  <c:v>-0.01</c:v>
                </c:pt>
                <c:pt idx="575" formatCode="0.000">
                  <c:v>-1.0999999999999999E-2</c:v>
                </c:pt>
                <c:pt idx="576" formatCode="0.000">
                  <c:v>-1.2E-2</c:v>
                </c:pt>
                <c:pt idx="577" formatCode="0.000">
                  <c:v>-1.2999999999999999E-2</c:v>
                </c:pt>
                <c:pt idx="578" formatCode="0.000">
                  <c:v>-1.4E-2</c:v>
                </c:pt>
                <c:pt idx="579" formatCode="0.000">
                  <c:v>-1.4999999999999999E-2</c:v>
                </c:pt>
                <c:pt idx="580" formatCode="0.000">
                  <c:v>-1.6E-2</c:v>
                </c:pt>
                <c:pt idx="581" formatCode="0.000">
                  <c:v>-1.7000000000000001E-2</c:v>
                </c:pt>
                <c:pt idx="582" formatCode="0.000">
                  <c:v>-1.7000000000000001E-2</c:v>
                </c:pt>
                <c:pt idx="583" formatCode="0.000">
                  <c:v>-1.7999999999999999E-2</c:v>
                </c:pt>
                <c:pt idx="584" formatCode="0.000">
                  <c:v>-1.7999999999999999E-2</c:v>
                </c:pt>
                <c:pt idx="585" formatCode="0.000">
                  <c:v>-1.9E-2</c:v>
                </c:pt>
                <c:pt idx="586" formatCode="0.000">
                  <c:v>-0.02</c:v>
                </c:pt>
                <c:pt idx="587" formatCode="0.000">
                  <c:v>-0.02</c:v>
                </c:pt>
                <c:pt idx="588" formatCode="0.000">
                  <c:v>-2.1000000000000001E-2</c:v>
                </c:pt>
                <c:pt idx="589" formatCode="0.000">
                  <c:v>-2.1000000000000001E-2</c:v>
                </c:pt>
                <c:pt idx="590" formatCode="0.000">
                  <c:v>-2.1000000000000001E-2</c:v>
                </c:pt>
                <c:pt idx="591" formatCode="0.000">
                  <c:v>-2.1000000000000001E-2</c:v>
                </c:pt>
                <c:pt idx="592" formatCode="0.000">
                  <c:v>-0.02</c:v>
                </c:pt>
                <c:pt idx="593" formatCode="0.000">
                  <c:v>-1.9E-2</c:v>
                </c:pt>
                <c:pt idx="594" formatCode="0.000">
                  <c:v>-1.7000000000000001E-2</c:v>
                </c:pt>
                <c:pt idx="595" formatCode="0.000">
                  <c:v>-1.6E-2</c:v>
                </c:pt>
                <c:pt idx="596" formatCode="0.000">
                  <c:v>-1.6E-2</c:v>
                </c:pt>
                <c:pt idx="597" formatCode="0.000">
                  <c:v>-1.6E-2</c:v>
                </c:pt>
                <c:pt idx="598" formatCode="0.000">
                  <c:v>-1.7000000000000001E-2</c:v>
                </c:pt>
                <c:pt idx="599" formatCode="0.000">
                  <c:v>-1.7999999999999999E-2</c:v>
                </c:pt>
                <c:pt idx="600" formatCode="0.000">
                  <c:v>-2.1000000000000001E-2</c:v>
                </c:pt>
                <c:pt idx="601" formatCode="0.000">
                  <c:v>-2.4E-2</c:v>
                </c:pt>
                <c:pt idx="602" formatCode="0.000">
                  <c:v>-2.7E-2</c:v>
                </c:pt>
                <c:pt idx="603" formatCode="0.000">
                  <c:v>-0.03</c:v>
                </c:pt>
                <c:pt idx="604" formatCode="0.000">
                  <c:v>-3.1E-2</c:v>
                </c:pt>
                <c:pt idx="605" formatCode="0.000">
                  <c:v>-3.2000000000000001E-2</c:v>
                </c:pt>
                <c:pt idx="606" formatCode="0.000">
                  <c:v>-3.3000000000000002E-2</c:v>
                </c:pt>
                <c:pt idx="607" formatCode="0.000">
                  <c:v>-3.4000000000000002E-2</c:v>
                </c:pt>
                <c:pt idx="608" formatCode="0.000">
                  <c:v>-3.4000000000000002E-2</c:v>
                </c:pt>
                <c:pt idx="609" formatCode="0.000">
                  <c:v>-3.4000000000000002E-2</c:v>
                </c:pt>
                <c:pt idx="610" formatCode="0.000">
                  <c:v>-3.4000000000000002E-2</c:v>
                </c:pt>
                <c:pt idx="611" formatCode="0.000">
                  <c:v>-3.2000000000000001E-2</c:v>
                </c:pt>
                <c:pt idx="612" formatCode="0.000">
                  <c:v>-0.03</c:v>
                </c:pt>
                <c:pt idx="613" formatCode="0.000">
                  <c:v>-2.7E-2</c:v>
                </c:pt>
                <c:pt idx="614" formatCode="0.000">
                  <c:v>-2.4E-2</c:v>
                </c:pt>
                <c:pt idx="615" formatCode="0.000">
                  <c:v>-2.1000000000000001E-2</c:v>
                </c:pt>
                <c:pt idx="616" formatCode="0.000">
                  <c:v>-1.9E-2</c:v>
                </c:pt>
                <c:pt idx="617" formatCode="0.000">
                  <c:v>-1.6E-2</c:v>
                </c:pt>
                <c:pt idx="618" formatCode="0.000">
                  <c:v>-1.4999999999999999E-2</c:v>
                </c:pt>
                <c:pt idx="619" formatCode="0.000">
                  <c:v>-1.4E-2</c:v>
                </c:pt>
                <c:pt idx="620" formatCode="0.000">
                  <c:v>-1.2999999999999999E-2</c:v>
                </c:pt>
                <c:pt idx="621" formatCode="0.000">
                  <c:v>-1.2999999999999999E-2</c:v>
                </c:pt>
                <c:pt idx="622" formatCode="0.000">
                  <c:v>-1.4E-2</c:v>
                </c:pt>
                <c:pt idx="623" formatCode="0.000">
                  <c:v>-1.4999999999999999E-2</c:v>
                </c:pt>
                <c:pt idx="624" formatCode="0.000">
                  <c:v>-1.4E-2</c:v>
                </c:pt>
                <c:pt idx="625" formatCode="0.000">
                  <c:v>-1.4999999999999999E-2</c:v>
                </c:pt>
                <c:pt idx="626" formatCode="0.000">
                  <c:v>-1.6E-2</c:v>
                </c:pt>
                <c:pt idx="627" formatCode="0.000">
                  <c:v>-1.4999999999999999E-2</c:v>
                </c:pt>
                <c:pt idx="628" formatCode="0.000">
                  <c:v>-1.6E-2</c:v>
                </c:pt>
                <c:pt idx="629" formatCode="0.000">
                  <c:v>-1.6E-2</c:v>
                </c:pt>
                <c:pt idx="630" formatCode="0.000">
                  <c:v>-1.7000000000000001E-2</c:v>
                </c:pt>
                <c:pt idx="631" formatCode="0.000">
                  <c:v>-1.9E-2</c:v>
                </c:pt>
                <c:pt idx="632" formatCode="0.000">
                  <c:v>-0.02</c:v>
                </c:pt>
                <c:pt idx="633" formatCode="0.000">
                  <c:v>-2.1000000000000001E-2</c:v>
                </c:pt>
                <c:pt idx="634" formatCode="0.000">
                  <c:v>-2.1999999999999999E-2</c:v>
                </c:pt>
                <c:pt idx="635" formatCode="0.000">
                  <c:v>-2.1999999999999999E-2</c:v>
                </c:pt>
                <c:pt idx="636" formatCode="0.000">
                  <c:v>-2.1000000000000001E-2</c:v>
                </c:pt>
                <c:pt idx="637" formatCode="0.000">
                  <c:v>-2.1999999999999999E-2</c:v>
                </c:pt>
                <c:pt idx="638" formatCode="0.000">
                  <c:v>-2.1000000000000001E-2</c:v>
                </c:pt>
                <c:pt idx="639" formatCode="0.000">
                  <c:v>-2.1000000000000001E-2</c:v>
                </c:pt>
                <c:pt idx="640" formatCode="0.000">
                  <c:v>-2.1000000000000001E-2</c:v>
                </c:pt>
                <c:pt idx="641" formatCode="0.000">
                  <c:v>-1.9E-2</c:v>
                </c:pt>
                <c:pt idx="642" formatCode="0.000">
                  <c:v>-1.6E-2</c:v>
                </c:pt>
                <c:pt idx="643" formatCode="0.000">
                  <c:v>-1.2999999999999999E-2</c:v>
                </c:pt>
                <c:pt idx="644" formatCode="0.000">
                  <c:v>-8.0000000000000002E-3</c:v>
                </c:pt>
                <c:pt idx="645" formatCode="0.000">
                  <c:v>-6.0000000000000001E-3</c:v>
                </c:pt>
                <c:pt idx="646" formatCode="0.000">
                  <c:v>-7.0000000000000001E-3</c:v>
                </c:pt>
                <c:pt idx="647" formatCode="0.000">
                  <c:v>-7.0000000000000001E-3</c:v>
                </c:pt>
                <c:pt idx="648" formatCode="0.000">
                  <c:v>-1.0999999999999999E-2</c:v>
                </c:pt>
                <c:pt idx="649" formatCode="0.000">
                  <c:v>-1.6E-2</c:v>
                </c:pt>
                <c:pt idx="650" formatCode="0.000">
                  <c:v>-0.02</c:v>
                </c:pt>
                <c:pt idx="651" formatCode="0.000">
                  <c:v>-2.4E-2</c:v>
                </c:pt>
                <c:pt idx="652" formatCode="0.000">
                  <c:v>-0.03</c:v>
                </c:pt>
                <c:pt idx="653" formatCode="0.000">
                  <c:v>-3.5000000000000003E-2</c:v>
                </c:pt>
                <c:pt idx="654" formatCode="0.000">
                  <c:v>-4.1000000000000002E-2</c:v>
                </c:pt>
                <c:pt idx="655" formatCode="0.000">
                  <c:v>-4.5999999999999999E-2</c:v>
                </c:pt>
                <c:pt idx="656" formatCode="0.000">
                  <c:v>-5.0999999999999997E-2</c:v>
                </c:pt>
                <c:pt idx="657" formatCode="0.000">
                  <c:v>-5.8000000000000003E-2</c:v>
                </c:pt>
                <c:pt idx="658" formatCode="0.000">
                  <c:v>-6.2E-2</c:v>
                </c:pt>
                <c:pt idx="659" formatCode="0.000">
                  <c:v>-6.4000000000000001E-2</c:v>
                </c:pt>
                <c:pt idx="660" formatCode="0.000">
                  <c:v>-6.7000000000000004E-2</c:v>
                </c:pt>
                <c:pt idx="661" formatCode="0.000">
                  <c:v>-6.7000000000000004E-2</c:v>
                </c:pt>
                <c:pt idx="662" formatCode="0.000">
                  <c:v>-6.3E-2</c:v>
                </c:pt>
                <c:pt idx="663" formatCode="0.000">
                  <c:v>-0.06</c:v>
                </c:pt>
                <c:pt idx="664" formatCode="0.000">
                  <c:v>-5.6000000000000001E-2</c:v>
                </c:pt>
                <c:pt idx="665" formatCode="0.000">
                  <c:v>-4.9000000000000002E-2</c:v>
                </c:pt>
                <c:pt idx="666" formatCode="0.000">
                  <c:v>-4.3999999999999997E-2</c:v>
                </c:pt>
                <c:pt idx="667" formatCode="0.000">
                  <c:v>-4.1000000000000002E-2</c:v>
                </c:pt>
                <c:pt idx="668" formatCode="0.000">
                  <c:v>-3.6999999999999998E-2</c:v>
                </c:pt>
                <c:pt idx="669" formatCode="0.000">
                  <c:v>-3.5999999999999997E-2</c:v>
                </c:pt>
                <c:pt idx="670" formatCode="0.000">
                  <c:v>-3.5000000000000003E-2</c:v>
                </c:pt>
                <c:pt idx="671" formatCode="0.000">
                  <c:v>-3.4000000000000002E-2</c:v>
                </c:pt>
                <c:pt idx="672" formatCode="0.000">
                  <c:v>-3.3000000000000002E-2</c:v>
                </c:pt>
                <c:pt idx="673" formatCode="0.000">
                  <c:v>-3.3000000000000002E-2</c:v>
                </c:pt>
                <c:pt idx="674" formatCode="0.000">
                  <c:v>-3.1E-2</c:v>
                </c:pt>
                <c:pt idx="675" formatCode="0.000">
                  <c:v>-3.2000000000000001E-2</c:v>
                </c:pt>
                <c:pt idx="676" formatCode="0.000">
                  <c:v>-3.3000000000000002E-2</c:v>
                </c:pt>
                <c:pt idx="677" formatCode="0.000">
                  <c:v>-3.5000000000000003E-2</c:v>
                </c:pt>
                <c:pt idx="678" formatCode="0.000">
                  <c:v>-3.6999999999999998E-2</c:v>
                </c:pt>
                <c:pt idx="679" formatCode="0.000">
                  <c:v>-3.9E-2</c:v>
                </c:pt>
                <c:pt idx="680" formatCode="0.000">
                  <c:v>-3.7999999999999999E-2</c:v>
                </c:pt>
                <c:pt idx="681" formatCode="0.000">
                  <c:v>-3.6999999999999998E-2</c:v>
                </c:pt>
                <c:pt idx="682" formatCode="0.000">
                  <c:v>-3.5000000000000003E-2</c:v>
                </c:pt>
                <c:pt idx="683" formatCode="0.000">
                  <c:v>-3.2000000000000001E-2</c:v>
                </c:pt>
                <c:pt idx="684" formatCode="0.000">
                  <c:v>-2.9000000000000001E-2</c:v>
                </c:pt>
                <c:pt idx="685" formatCode="0.000">
                  <c:v>-2.7E-2</c:v>
                </c:pt>
                <c:pt idx="686" formatCode="0.000">
                  <c:v>-2.4E-2</c:v>
                </c:pt>
                <c:pt idx="687" formatCode="0.000">
                  <c:v>-2.1999999999999999E-2</c:v>
                </c:pt>
                <c:pt idx="688" formatCode="0.000">
                  <c:v>-0.02</c:v>
                </c:pt>
                <c:pt idx="689" formatCode="0.000">
                  <c:v>-1.7999999999999999E-2</c:v>
                </c:pt>
                <c:pt idx="690" formatCode="0.000">
                  <c:v>-1.7999999999999999E-2</c:v>
                </c:pt>
                <c:pt idx="691" formatCode="0.000">
                  <c:v>-1.6E-2</c:v>
                </c:pt>
                <c:pt idx="692" formatCode="0.000">
                  <c:v>-1.4999999999999999E-2</c:v>
                </c:pt>
                <c:pt idx="693" formatCode="0.000">
                  <c:v>-1.4999999999999999E-2</c:v>
                </c:pt>
                <c:pt idx="694" formatCode="0.000">
                  <c:v>-1.2999999999999999E-2</c:v>
                </c:pt>
                <c:pt idx="695" formatCode="0.000">
                  <c:v>-1.2E-2</c:v>
                </c:pt>
                <c:pt idx="696" formatCode="0.000">
                  <c:v>-1.0999999999999999E-2</c:v>
                </c:pt>
                <c:pt idx="697" formatCode="0.000">
                  <c:v>-8.9999999999999993E-3</c:v>
                </c:pt>
                <c:pt idx="698" formatCode="0.000">
                  <c:v>-8.0000000000000002E-3</c:v>
                </c:pt>
                <c:pt idx="699" formatCode="0.000">
                  <c:v>-6.0000000000000001E-3</c:v>
                </c:pt>
                <c:pt idx="700" formatCode="0.000">
                  <c:v>-4.0000000000000001E-3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8649-467B-A906-11C89ABF6191}"/>
            </c:ext>
          </c:extLst>
        </c:ser>
        <c:ser>
          <c:idx val="7"/>
          <c:order val="7"/>
          <c:tx>
            <c:v>15mM-Tris-100mMNaClpH7.5 </c:v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xVal>
            <c:numRef>
              <c:f>Values!$A$39:$A$739</c:f>
              <c:numCache>
                <c:formatCode>0</c:formatCode>
                <c:ptCount val="701"/>
                <c:pt idx="0">
                  <c:v>200</c:v>
                </c:pt>
                <c:pt idx="1">
                  <c:v>201</c:v>
                </c:pt>
                <c:pt idx="2">
                  <c:v>202</c:v>
                </c:pt>
                <c:pt idx="3">
                  <c:v>203</c:v>
                </c:pt>
                <c:pt idx="4">
                  <c:v>204</c:v>
                </c:pt>
                <c:pt idx="5">
                  <c:v>205</c:v>
                </c:pt>
                <c:pt idx="6">
                  <c:v>206</c:v>
                </c:pt>
                <c:pt idx="7">
                  <c:v>207</c:v>
                </c:pt>
                <c:pt idx="8">
                  <c:v>208</c:v>
                </c:pt>
                <c:pt idx="9">
                  <c:v>209</c:v>
                </c:pt>
                <c:pt idx="10">
                  <c:v>210</c:v>
                </c:pt>
                <c:pt idx="11">
                  <c:v>211</c:v>
                </c:pt>
                <c:pt idx="12">
                  <c:v>212</c:v>
                </c:pt>
                <c:pt idx="13">
                  <c:v>213</c:v>
                </c:pt>
                <c:pt idx="14">
                  <c:v>214</c:v>
                </c:pt>
                <c:pt idx="15">
                  <c:v>215</c:v>
                </c:pt>
                <c:pt idx="16">
                  <c:v>216</c:v>
                </c:pt>
                <c:pt idx="17">
                  <c:v>217</c:v>
                </c:pt>
                <c:pt idx="18">
                  <c:v>218</c:v>
                </c:pt>
                <c:pt idx="19">
                  <c:v>219</c:v>
                </c:pt>
                <c:pt idx="20">
                  <c:v>220</c:v>
                </c:pt>
                <c:pt idx="21">
                  <c:v>221</c:v>
                </c:pt>
                <c:pt idx="22">
                  <c:v>222</c:v>
                </c:pt>
                <c:pt idx="23">
                  <c:v>223</c:v>
                </c:pt>
                <c:pt idx="24">
                  <c:v>224</c:v>
                </c:pt>
                <c:pt idx="25">
                  <c:v>225</c:v>
                </c:pt>
                <c:pt idx="26">
                  <c:v>226</c:v>
                </c:pt>
                <c:pt idx="27">
                  <c:v>227</c:v>
                </c:pt>
                <c:pt idx="28">
                  <c:v>228</c:v>
                </c:pt>
                <c:pt idx="29">
                  <c:v>229</c:v>
                </c:pt>
                <c:pt idx="30">
                  <c:v>230</c:v>
                </c:pt>
                <c:pt idx="31">
                  <c:v>231</c:v>
                </c:pt>
                <c:pt idx="32">
                  <c:v>232</c:v>
                </c:pt>
                <c:pt idx="33">
                  <c:v>233</c:v>
                </c:pt>
                <c:pt idx="34">
                  <c:v>234</c:v>
                </c:pt>
                <c:pt idx="35">
                  <c:v>235</c:v>
                </c:pt>
                <c:pt idx="36">
                  <c:v>236</c:v>
                </c:pt>
                <c:pt idx="37">
                  <c:v>237</c:v>
                </c:pt>
                <c:pt idx="38">
                  <c:v>238</c:v>
                </c:pt>
                <c:pt idx="39">
                  <c:v>239</c:v>
                </c:pt>
                <c:pt idx="40">
                  <c:v>240</c:v>
                </c:pt>
                <c:pt idx="41">
                  <c:v>241</c:v>
                </c:pt>
                <c:pt idx="42">
                  <c:v>242</c:v>
                </c:pt>
                <c:pt idx="43">
                  <c:v>243</c:v>
                </c:pt>
                <c:pt idx="44">
                  <c:v>244</c:v>
                </c:pt>
                <c:pt idx="45">
                  <c:v>245</c:v>
                </c:pt>
                <c:pt idx="46">
                  <c:v>246</c:v>
                </c:pt>
                <c:pt idx="47">
                  <c:v>247</c:v>
                </c:pt>
                <c:pt idx="48">
                  <c:v>248</c:v>
                </c:pt>
                <c:pt idx="49">
                  <c:v>249</c:v>
                </c:pt>
                <c:pt idx="50">
                  <c:v>250</c:v>
                </c:pt>
                <c:pt idx="51">
                  <c:v>251</c:v>
                </c:pt>
                <c:pt idx="52">
                  <c:v>252</c:v>
                </c:pt>
                <c:pt idx="53">
                  <c:v>253</c:v>
                </c:pt>
                <c:pt idx="54">
                  <c:v>254</c:v>
                </c:pt>
                <c:pt idx="55">
                  <c:v>255</c:v>
                </c:pt>
                <c:pt idx="56">
                  <c:v>256</c:v>
                </c:pt>
                <c:pt idx="57">
                  <c:v>257</c:v>
                </c:pt>
                <c:pt idx="58">
                  <c:v>258</c:v>
                </c:pt>
                <c:pt idx="59">
                  <c:v>259</c:v>
                </c:pt>
                <c:pt idx="60">
                  <c:v>260</c:v>
                </c:pt>
                <c:pt idx="61">
                  <c:v>261</c:v>
                </c:pt>
                <c:pt idx="62">
                  <c:v>262</c:v>
                </c:pt>
                <c:pt idx="63">
                  <c:v>263</c:v>
                </c:pt>
                <c:pt idx="64">
                  <c:v>264</c:v>
                </c:pt>
                <c:pt idx="65">
                  <c:v>265</c:v>
                </c:pt>
                <c:pt idx="66">
                  <c:v>266</c:v>
                </c:pt>
                <c:pt idx="67">
                  <c:v>267</c:v>
                </c:pt>
                <c:pt idx="68">
                  <c:v>268</c:v>
                </c:pt>
                <c:pt idx="69">
                  <c:v>269</c:v>
                </c:pt>
                <c:pt idx="70">
                  <c:v>270</c:v>
                </c:pt>
                <c:pt idx="71">
                  <c:v>271</c:v>
                </c:pt>
                <c:pt idx="72">
                  <c:v>272</c:v>
                </c:pt>
                <c:pt idx="73">
                  <c:v>273</c:v>
                </c:pt>
                <c:pt idx="74">
                  <c:v>274</c:v>
                </c:pt>
                <c:pt idx="75">
                  <c:v>275</c:v>
                </c:pt>
                <c:pt idx="76">
                  <c:v>276</c:v>
                </c:pt>
                <c:pt idx="77">
                  <c:v>277</c:v>
                </c:pt>
                <c:pt idx="78">
                  <c:v>278</c:v>
                </c:pt>
                <c:pt idx="79">
                  <c:v>279</c:v>
                </c:pt>
                <c:pt idx="80">
                  <c:v>280</c:v>
                </c:pt>
                <c:pt idx="81">
                  <c:v>281</c:v>
                </c:pt>
                <c:pt idx="82">
                  <c:v>282</c:v>
                </c:pt>
                <c:pt idx="83">
                  <c:v>283</c:v>
                </c:pt>
                <c:pt idx="84">
                  <c:v>284</c:v>
                </c:pt>
                <c:pt idx="85">
                  <c:v>285</c:v>
                </c:pt>
                <c:pt idx="86">
                  <c:v>286</c:v>
                </c:pt>
                <c:pt idx="87">
                  <c:v>287</c:v>
                </c:pt>
                <c:pt idx="88">
                  <c:v>288</c:v>
                </c:pt>
                <c:pt idx="89">
                  <c:v>289</c:v>
                </c:pt>
                <c:pt idx="90">
                  <c:v>290</c:v>
                </c:pt>
                <c:pt idx="91">
                  <c:v>291</c:v>
                </c:pt>
                <c:pt idx="92">
                  <c:v>292</c:v>
                </c:pt>
                <c:pt idx="93">
                  <c:v>293</c:v>
                </c:pt>
                <c:pt idx="94">
                  <c:v>294</c:v>
                </c:pt>
                <c:pt idx="95">
                  <c:v>295</c:v>
                </c:pt>
                <c:pt idx="96">
                  <c:v>296</c:v>
                </c:pt>
                <c:pt idx="97">
                  <c:v>297</c:v>
                </c:pt>
                <c:pt idx="98">
                  <c:v>298</c:v>
                </c:pt>
                <c:pt idx="99">
                  <c:v>299</c:v>
                </c:pt>
                <c:pt idx="100">
                  <c:v>300</c:v>
                </c:pt>
                <c:pt idx="101">
                  <c:v>301</c:v>
                </c:pt>
                <c:pt idx="102">
                  <c:v>302</c:v>
                </c:pt>
                <c:pt idx="103">
                  <c:v>303</c:v>
                </c:pt>
                <c:pt idx="104">
                  <c:v>304</c:v>
                </c:pt>
                <c:pt idx="105">
                  <c:v>305</c:v>
                </c:pt>
                <c:pt idx="106">
                  <c:v>306</c:v>
                </c:pt>
                <c:pt idx="107">
                  <c:v>307</c:v>
                </c:pt>
                <c:pt idx="108">
                  <c:v>308</c:v>
                </c:pt>
                <c:pt idx="109">
                  <c:v>309</c:v>
                </c:pt>
                <c:pt idx="110">
                  <c:v>310</c:v>
                </c:pt>
                <c:pt idx="111">
                  <c:v>311</c:v>
                </c:pt>
                <c:pt idx="112">
                  <c:v>312</c:v>
                </c:pt>
                <c:pt idx="113">
                  <c:v>313</c:v>
                </c:pt>
                <c:pt idx="114">
                  <c:v>314</c:v>
                </c:pt>
                <c:pt idx="115">
                  <c:v>315</c:v>
                </c:pt>
                <c:pt idx="116">
                  <c:v>316</c:v>
                </c:pt>
                <c:pt idx="117">
                  <c:v>317</c:v>
                </c:pt>
                <c:pt idx="118">
                  <c:v>318</c:v>
                </c:pt>
                <c:pt idx="119">
                  <c:v>319</c:v>
                </c:pt>
                <c:pt idx="120">
                  <c:v>320</c:v>
                </c:pt>
                <c:pt idx="121">
                  <c:v>321</c:v>
                </c:pt>
                <c:pt idx="122">
                  <c:v>322</c:v>
                </c:pt>
                <c:pt idx="123">
                  <c:v>323</c:v>
                </c:pt>
                <c:pt idx="124">
                  <c:v>324</c:v>
                </c:pt>
                <c:pt idx="125">
                  <c:v>325</c:v>
                </c:pt>
                <c:pt idx="126">
                  <c:v>326</c:v>
                </c:pt>
                <c:pt idx="127">
                  <c:v>327</c:v>
                </c:pt>
                <c:pt idx="128">
                  <c:v>328</c:v>
                </c:pt>
                <c:pt idx="129">
                  <c:v>329</c:v>
                </c:pt>
                <c:pt idx="130">
                  <c:v>330</c:v>
                </c:pt>
                <c:pt idx="131">
                  <c:v>331</c:v>
                </c:pt>
                <c:pt idx="132">
                  <c:v>332</c:v>
                </c:pt>
                <c:pt idx="133">
                  <c:v>333</c:v>
                </c:pt>
                <c:pt idx="134">
                  <c:v>334</c:v>
                </c:pt>
                <c:pt idx="135">
                  <c:v>335</c:v>
                </c:pt>
                <c:pt idx="136">
                  <c:v>336</c:v>
                </c:pt>
                <c:pt idx="137">
                  <c:v>337</c:v>
                </c:pt>
                <c:pt idx="138">
                  <c:v>338</c:v>
                </c:pt>
                <c:pt idx="139">
                  <c:v>339</c:v>
                </c:pt>
                <c:pt idx="140">
                  <c:v>340</c:v>
                </c:pt>
                <c:pt idx="141">
                  <c:v>341</c:v>
                </c:pt>
                <c:pt idx="142">
                  <c:v>342</c:v>
                </c:pt>
                <c:pt idx="143">
                  <c:v>343</c:v>
                </c:pt>
                <c:pt idx="144">
                  <c:v>344</c:v>
                </c:pt>
                <c:pt idx="145">
                  <c:v>345</c:v>
                </c:pt>
                <c:pt idx="146">
                  <c:v>346</c:v>
                </c:pt>
                <c:pt idx="147">
                  <c:v>347</c:v>
                </c:pt>
                <c:pt idx="148">
                  <c:v>348</c:v>
                </c:pt>
                <c:pt idx="149">
                  <c:v>349</c:v>
                </c:pt>
                <c:pt idx="150">
                  <c:v>350</c:v>
                </c:pt>
                <c:pt idx="151">
                  <c:v>351</c:v>
                </c:pt>
                <c:pt idx="152">
                  <c:v>352</c:v>
                </c:pt>
                <c:pt idx="153">
                  <c:v>353</c:v>
                </c:pt>
                <c:pt idx="154">
                  <c:v>354</c:v>
                </c:pt>
                <c:pt idx="155">
                  <c:v>355</c:v>
                </c:pt>
                <c:pt idx="156">
                  <c:v>356</c:v>
                </c:pt>
                <c:pt idx="157">
                  <c:v>357</c:v>
                </c:pt>
                <c:pt idx="158">
                  <c:v>358</c:v>
                </c:pt>
                <c:pt idx="159">
                  <c:v>359</c:v>
                </c:pt>
                <c:pt idx="160">
                  <c:v>360</c:v>
                </c:pt>
                <c:pt idx="161">
                  <c:v>361</c:v>
                </c:pt>
                <c:pt idx="162">
                  <c:v>362</c:v>
                </c:pt>
                <c:pt idx="163">
                  <c:v>363</c:v>
                </c:pt>
                <c:pt idx="164">
                  <c:v>364</c:v>
                </c:pt>
                <c:pt idx="165">
                  <c:v>365</c:v>
                </c:pt>
                <c:pt idx="166">
                  <c:v>366</c:v>
                </c:pt>
                <c:pt idx="167">
                  <c:v>367</c:v>
                </c:pt>
                <c:pt idx="168">
                  <c:v>368</c:v>
                </c:pt>
                <c:pt idx="169">
                  <c:v>369</c:v>
                </c:pt>
                <c:pt idx="170">
                  <c:v>370</c:v>
                </c:pt>
                <c:pt idx="171">
                  <c:v>371</c:v>
                </c:pt>
                <c:pt idx="172">
                  <c:v>372</c:v>
                </c:pt>
                <c:pt idx="173">
                  <c:v>373</c:v>
                </c:pt>
                <c:pt idx="174">
                  <c:v>374</c:v>
                </c:pt>
                <c:pt idx="175">
                  <c:v>375</c:v>
                </c:pt>
                <c:pt idx="176">
                  <c:v>376</c:v>
                </c:pt>
                <c:pt idx="177">
                  <c:v>377</c:v>
                </c:pt>
                <c:pt idx="178">
                  <c:v>378</c:v>
                </c:pt>
                <c:pt idx="179">
                  <c:v>379</c:v>
                </c:pt>
                <c:pt idx="180">
                  <c:v>380</c:v>
                </c:pt>
                <c:pt idx="181">
                  <c:v>381</c:v>
                </c:pt>
                <c:pt idx="182">
                  <c:v>382</c:v>
                </c:pt>
                <c:pt idx="183">
                  <c:v>383</c:v>
                </c:pt>
                <c:pt idx="184">
                  <c:v>384</c:v>
                </c:pt>
                <c:pt idx="185">
                  <c:v>385</c:v>
                </c:pt>
                <c:pt idx="186">
                  <c:v>386</c:v>
                </c:pt>
                <c:pt idx="187">
                  <c:v>387</c:v>
                </c:pt>
                <c:pt idx="188">
                  <c:v>388</c:v>
                </c:pt>
                <c:pt idx="189">
                  <c:v>389</c:v>
                </c:pt>
                <c:pt idx="190">
                  <c:v>390</c:v>
                </c:pt>
                <c:pt idx="191">
                  <c:v>391</c:v>
                </c:pt>
                <c:pt idx="192">
                  <c:v>392</c:v>
                </c:pt>
                <c:pt idx="193">
                  <c:v>393</c:v>
                </c:pt>
                <c:pt idx="194">
                  <c:v>394</c:v>
                </c:pt>
                <c:pt idx="195">
                  <c:v>395</c:v>
                </c:pt>
                <c:pt idx="196">
                  <c:v>396</c:v>
                </c:pt>
                <c:pt idx="197">
                  <c:v>397</c:v>
                </c:pt>
                <c:pt idx="198">
                  <c:v>398</c:v>
                </c:pt>
                <c:pt idx="199">
                  <c:v>399</c:v>
                </c:pt>
                <c:pt idx="200">
                  <c:v>400</c:v>
                </c:pt>
                <c:pt idx="201">
                  <c:v>401</c:v>
                </c:pt>
                <c:pt idx="202">
                  <c:v>402</c:v>
                </c:pt>
                <c:pt idx="203">
                  <c:v>403</c:v>
                </c:pt>
                <c:pt idx="204">
                  <c:v>404</c:v>
                </c:pt>
                <c:pt idx="205">
                  <c:v>405</c:v>
                </c:pt>
                <c:pt idx="206">
                  <c:v>406</c:v>
                </c:pt>
                <c:pt idx="207">
                  <c:v>407</c:v>
                </c:pt>
                <c:pt idx="208">
                  <c:v>408</c:v>
                </c:pt>
                <c:pt idx="209">
                  <c:v>409</c:v>
                </c:pt>
                <c:pt idx="210">
                  <c:v>410</c:v>
                </c:pt>
                <c:pt idx="211">
                  <c:v>411</c:v>
                </c:pt>
                <c:pt idx="212">
                  <c:v>412</c:v>
                </c:pt>
                <c:pt idx="213">
                  <c:v>413</c:v>
                </c:pt>
                <c:pt idx="214">
                  <c:v>414</c:v>
                </c:pt>
                <c:pt idx="215">
                  <c:v>415</c:v>
                </c:pt>
                <c:pt idx="216">
                  <c:v>416</c:v>
                </c:pt>
                <c:pt idx="217">
                  <c:v>417</c:v>
                </c:pt>
                <c:pt idx="218">
                  <c:v>418</c:v>
                </c:pt>
                <c:pt idx="219">
                  <c:v>419</c:v>
                </c:pt>
                <c:pt idx="220">
                  <c:v>420</c:v>
                </c:pt>
                <c:pt idx="221">
                  <c:v>421</c:v>
                </c:pt>
                <c:pt idx="222">
                  <c:v>422</c:v>
                </c:pt>
                <c:pt idx="223">
                  <c:v>423</c:v>
                </c:pt>
                <c:pt idx="224">
                  <c:v>424</c:v>
                </c:pt>
                <c:pt idx="225">
                  <c:v>425</c:v>
                </c:pt>
                <c:pt idx="226">
                  <c:v>426</c:v>
                </c:pt>
                <c:pt idx="227">
                  <c:v>427</c:v>
                </c:pt>
                <c:pt idx="228">
                  <c:v>428</c:v>
                </c:pt>
                <c:pt idx="229">
                  <c:v>429</c:v>
                </c:pt>
                <c:pt idx="230">
                  <c:v>430</c:v>
                </c:pt>
                <c:pt idx="231">
                  <c:v>431</c:v>
                </c:pt>
                <c:pt idx="232">
                  <c:v>432</c:v>
                </c:pt>
                <c:pt idx="233">
                  <c:v>433</c:v>
                </c:pt>
                <c:pt idx="234">
                  <c:v>434</c:v>
                </c:pt>
                <c:pt idx="235">
                  <c:v>435</c:v>
                </c:pt>
                <c:pt idx="236">
                  <c:v>436</c:v>
                </c:pt>
                <c:pt idx="237">
                  <c:v>437</c:v>
                </c:pt>
                <c:pt idx="238">
                  <c:v>438</c:v>
                </c:pt>
                <c:pt idx="239">
                  <c:v>439</c:v>
                </c:pt>
                <c:pt idx="240">
                  <c:v>440</c:v>
                </c:pt>
                <c:pt idx="241">
                  <c:v>441</c:v>
                </c:pt>
                <c:pt idx="242">
                  <c:v>442</c:v>
                </c:pt>
                <c:pt idx="243">
                  <c:v>443</c:v>
                </c:pt>
                <c:pt idx="244">
                  <c:v>444</c:v>
                </c:pt>
                <c:pt idx="245">
                  <c:v>445</c:v>
                </c:pt>
                <c:pt idx="246">
                  <c:v>446</c:v>
                </c:pt>
                <c:pt idx="247">
                  <c:v>447</c:v>
                </c:pt>
                <c:pt idx="248">
                  <c:v>448</c:v>
                </c:pt>
                <c:pt idx="249">
                  <c:v>449</c:v>
                </c:pt>
                <c:pt idx="250">
                  <c:v>450</c:v>
                </c:pt>
                <c:pt idx="251">
                  <c:v>451</c:v>
                </c:pt>
                <c:pt idx="252">
                  <c:v>452</c:v>
                </c:pt>
                <c:pt idx="253">
                  <c:v>453</c:v>
                </c:pt>
                <c:pt idx="254">
                  <c:v>454</c:v>
                </c:pt>
                <c:pt idx="255">
                  <c:v>455</c:v>
                </c:pt>
                <c:pt idx="256">
                  <c:v>456</c:v>
                </c:pt>
                <c:pt idx="257">
                  <c:v>457</c:v>
                </c:pt>
                <c:pt idx="258">
                  <c:v>458</c:v>
                </c:pt>
                <c:pt idx="259">
                  <c:v>459</c:v>
                </c:pt>
                <c:pt idx="260">
                  <c:v>460</c:v>
                </c:pt>
                <c:pt idx="261">
                  <c:v>461</c:v>
                </c:pt>
                <c:pt idx="262">
                  <c:v>462</c:v>
                </c:pt>
                <c:pt idx="263">
                  <c:v>463</c:v>
                </c:pt>
                <c:pt idx="264">
                  <c:v>464</c:v>
                </c:pt>
                <c:pt idx="265">
                  <c:v>465</c:v>
                </c:pt>
                <c:pt idx="266">
                  <c:v>466</c:v>
                </c:pt>
                <c:pt idx="267">
                  <c:v>467</c:v>
                </c:pt>
                <c:pt idx="268">
                  <c:v>468</c:v>
                </c:pt>
                <c:pt idx="269">
                  <c:v>469</c:v>
                </c:pt>
                <c:pt idx="270">
                  <c:v>470</c:v>
                </c:pt>
                <c:pt idx="271">
                  <c:v>471</c:v>
                </c:pt>
                <c:pt idx="272">
                  <c:v>472</c:v>
                </c:pt>
                <c:pt idx="273">
                  <c:v>473</c:v>
                </c:pt>
                <c:pt idx="274">
                  <c:v>474</c:v>
                </c:pt>
                <c:pt idx="275">
                  <c:v>475</c:v>
                </c:pt>
                <c:pt idx="276">
                  <c:v>476</c:v>
                </c:pt>
                <c:pt idx="277">
                  <c:v>477</c:v>
                </c:pt>
                <c:pt idx="278">
                  <c:v>478</c:v>
                </c:pt>
                <c:pt idx="279">
                  <c:v>479</c:v>
                </c:pt>
                <c:pt idx="280">
                  <c:v>480</c:v>
                </c:pt>
                <c:pt idx="281">
                  <c:v>481</c:v>
                </c:pt>
                <c:pt idx="282">
                  <c:v>482</c:v>
                </c:pt>
                <c:pt idx="283">
                  <c:v>483</c:v>
                </c:pt>
                <c:pt idx="284">
                  <c:v>484</c:v>
                </c:pt>
                <c:pt idx="285">
                  <c:v>485</c:v>
                </c:pt>
                <c:pt idx="286">
                  <c:v>486</c:v>
                </c:pt>
                <c:pt idx="287">
                  <c:v>487</c:v>
                </c:pt>
                <c:pt idx="288">
                  <c:v>488</c:v>
                </c:pt>
                <c:pt idx="289">
                  <c:v>489</c:v>
                </c:pt>
                <c:pt idx="290">
                  <c:v>490</c:v>
                </c:pt>
                <c:pt idx="291">
                  <c:v>491</c:v>
                </c:pt>
                <c:pt idx="292">
                  <c:v>492</c:v>
                </c:pt>
                <c:pt idx="293">
                  <c:v>493</c:v>
                </c:pt>
                <c:pt idx="294">
                  <c:v>494</c:v>
                </c:pt>
                <c:pt idx="295">
                  <c:v>495</c:v>
                </c:pt>
                <c:pt idx="296">
                  <c:v>496</c:v>
                </c:pt>
                <c:pt idx="297">
                  <c:v>497</c:v>
                </c:pt>
                <c:pt idx="298">
                  <c:v>498</c:v>
                </c:pt>
                <c:pt idx="299">
                  <c:v>499</c:v>
                </c:pt>
                <c:pt idx="300">
                  <c:v>500</c:v>
                </c:pt>
                <c:pt idx="301">
                  <c:v>501</c:v>
                </c:pt>
                <c:pt idx="302">
                  <c:v>502</c:v>
                </c:pt>
                <c:pt idx="303">
                  <c:v>503</c:v>
                </c:pt>
                <c:pt idx="304">
                  <c:v>504</c:v>
                </c:pt>
                <c:pt idx="305">
                  <c:v>505</c:v>
                </c:pt>
                <c:pt idx="306">
                  <c:v>506</c:v>
                </c:pt>
                <c:pt idx="307">
                  <c:v>507</c:v>
                </c:pt>
                <c:pt idx="308">
                  <c:v>508</c:v>
                </c:pt>
                <c:pt idx="309">
                  <c:v>509</c:v>
                </c:pt>
                <c:pt idx="310">
                  <c:v>510</c:v>
                </c:pt>
                <c:pt idx="311">
                  <c:v>511</c:v>
                </c:pt>
                <c:pt idx="312">
                  <c:v>512</c:v>
                </c:pt>
                <c:pt idx="313">
                  <c:v>513</c:v>
                </c:pt>
                <c:pt idx="314">
                  <c:v>514</c:v>
                </c:pt>
                <c:pt idx="315">
                  <c:v>515</c:v>
                </c:pt>
                <c:pt idx="316">
                  <c:v>516</c:v>
                </c:pt>
                <c:pt idx="317">
                  <c:v>517</c:v>
                </c:pt>
                <c:pt idx="318">
                  <c:v>518</c:v>
                </c:pt>
                <c:pt idx="319">
                  <c:v>519</c:v>
                </c:pt>
                <c:pt idx="320">
                  <c:v>520</c:v>
                </c:pt>
                <c:pt idx="321">
                  <c:v>521</c:v>
                </c:pt>
                <c:pt idx="322">
                  <c:v>522</c:v>
                </c:pt>
                <c:pt idx="323">
                  <c:v>523</c:v>
                </c:pt>
                <c:pt idx="324">
                  <c:v>524</c:v>
                </c:pt>
                <c:pt idx="325">
                  <c:v>525</c:v>
                </c:pt>
                <c:pt idx="326">
                  <c:v>526</c:v>
                </c:pt>
                <c:pt idx="327">
                  <c:v>527</c:v>
                </c:pt>
                <c:pt idx="328">
                  <c:v>528</c:v>
                </c:pt>
                <c:pt idx="329">
                  <c:v>529</c:v>
                </c:pt>
                <c:pt idx="330">
                  <c:v>530</c:v>
                </c:pt>
                <c:pt idx="331">
                  <c:v>531</c:v>
                </c:pt>
                <c:pt idx="332">
                  <c:v>532</c:v>
                </c:pt>
                <c:pt idx="333">
                  <c:v>533</c:v>
                </c:pt>
                <c:pt idx="334">
                  <c:v>534</c:v>
                </c:pt>
                <c:pt idx="335">
                  <c:v>535</c:v>
                </c:pt>
                <c:pt idx="336">
                  <c:v>536</c:v>
                </c:pt>
                <c:pt idx="337">
                  <c:v>537</c:v>
                </c:pt>
                <c:pt idx="338">
                  <c:v>538</c:v>
                </c:pt>
                <c:pt idx="339">
                  <c:v>539</c:v>
                </c:pt>
                <c:pt idx="340">
                  <c:v>540</c:v>
                </c:pt>
                <c:pt idx="341">
                  <c:v>541</c:v>
                </c:pt>
                <c:pt idx="342">
                  <c:v>542</c:v>
                </c:pt>
                <c:pt idx="343">
                  <c:v>543</c:v>
                </c:pt>
                <c:pt idx="344">
                  <c:v>544</c:v>
                </c:pt>
                <c:pt idx="345">
                  <c:v>545</c:v>
                </c:pt>
                <c:pt idx="346">
                  <c:v>546</c:v>
                </c:pt>
                <c:pt idx="347">
                  <c:v>547</c:v>
                </c:pt>
                <c:pt idx="348">
                  <c:v>548</c:v>
                </c:pt>
                <c:pt idx="349">
                  <c:v>549</c:v>
                </c:pt>
                <c:pt idx="350">
                  <c:v>550</c:v>
                </c:pt>
                <c:pt idx="351">
                  <c:v>551</c:v>
                </c:pt>
                <c:pt idx="352">
                  <c:v>552</c:v>
                </c:pt>
                <c:pt idx="353">
                  <c:v>553</c:v>
                </c:pt>
                <c:pt idx="354">
                  <c:v>554</c:v>
                </c:pt>
                <c:pt idx="355">
                  <c:v>555</c:v>
                </c:pt>
                <c:pt idx="356">
                  <c:v>556</c:v>
                </c:pt>
                <c:pt idx="357">
                  <c:v>557</c:v>
                </c:pt>
                <c:pt idx="358">
                  <c:v>558</c:v>
                </c:pt>
                <c:pt idx="359">
                  <c:v>559</c:v>
                </c:pt>
                <c:pt idx="360">
                  <c:v>560</c:v>
                </c:pt>
                <c:pt idx="361">
                  <c:v>561</c:v>
                </c:pt>
                <c:pt idx="362">
                  <c:v>562</c:v>
                </c:pt>
                <c:pt idx="363">
                  <c:v>563</c:v>
                </c:pt>
                <c:pt idx="364">
                  <c:v>564</c:v>
                </c:pt>
                <c:pt idx="365">
                  <c:v>565</c:v>
                </c:pt>
                <c:pt idx="366">
                  <c:v>566</c:v>
                </c:pt>
                <c:pt idx="367">
                  <c:v>567</c:v>
                </c:pt>
                <c:pt idx="368">
                  <c:v>568</c:v>
                </c:pt>
                <c:pt idx="369">
                  <c:v>569</c:v>
                </c:pt>
                <c:pt idx="370">
                  <c:v>570</c:v>
                </c:pt>
                <c:pt idx="371">
                  <c:v>571</c:v>
                </c:pt>
                <c:pt idx="372">
                  <c:v>572</c:v>
                </c:pt>
                <c:pt idx="373">
                  <c:v>573</c:v>
                </c:pt>
                <c:pt idx="374">
                  <c:v>574</c:v>
                </c:pt>
                <c:pt idx="375">
                  <c:v>575</c:v>
                </c:pt>
                <c:pt idx="376">
                  <c:v>576</c:v>
                </c:pt>
                <c:pt idx="377">
                  <c:v>577</c:v>
                </c:pt>
                <c:pt idx="378">
                  <c:v>578</c:v>
                </c:pt>
                <c:pt idx="379">
                  <c:v>579</c:v>
                </c:pt>
                <c:pt idx="380">
                  <c:v>580</c:v>
                </c:pt>
                <c:pt idx="381">
                  <c:v>581</c:v>
                </c:pt>
                <c:pt idx="382">
                  <c:v>582</c:v>
                </c:pt>
                <c:pt idx="383">
                  <c:v>583</c:v>
                </c:pt>
                <c:pt idx="384">
                  <c:v>584</c:v>
                </c:pt>
                <c:pt idx="385">
                  <c:v>585</c:v>
                </c:pt>
                <c:pt idx="386">
                  <c:v>586</c:v>
                </c:pt>
                <c:pt idx="387">
                  <c:v>587</c:v>
                </c:pt>
                <c:pt idx="388">
                  <c:v>588</c:v>
                </c:pt>
                <c:pt idx="389">
                  <c:v>589</c:v>
                </c:pt>
                <c:pt idx="390">
                  <c:v>590</c:v>
                </c:pt>
                <c:pt idx="391">
                  <c:v>591</c:v>
                </c:pt>
                <c:pt idx="392">
                  <c:v>592</c:v>
                </c:pt>
                <c:pt idx="393">
                  <c:v>593</c:v>
                </c:pt>
                <c:pt idx="394">
                  <c:v>594</c:v>
                </c:pt>
                <c:pt idx="395">
                  <c:v>595</c:v>
                </c:pt>
                <c:pt idx="396">
                  <c:v>596</c:v>
                </c:pt>
                <c:pt idx="397">
                  <c:v>597</c:v>
                </c:pt>
                <c:pt idx="398">
                  <c:v>598</c:v>
                </c:pt>
                <c:pt idx="399">
                  <c:v>599</c:v>
                </c:pt>
                <c:pt idx="400">
                  <c:v>600</c:v>
                </c:pt>
                <c:pt idx="401">
                  <c:v>601</c:v>
                </c:pt>
                <c:pt idx="402">
                  <c:v>602</c:v>
                </c:pt>
                <c:pt idx="403">
                  <c:v>603</c:v>
                </c:pt>
                <c:pt idx="404">
                  <c:v>604</c:v>
                </c:pt>
                <c:pt idx="405">
                  <c:v>605</c:v>
                </c:pt>
                <c:pt idx="406">
                  <c:v>606</c:v>
                </c:pt>
                <c:pt idx="407">
                  <c:v>607</c:v>
                </c:pt>
                <c:pt idx="408">
                  <c:v>608</c:v>
                </c:pt>
                <c:pt idx="409">
                  <c:v>609</c:v>
                </c:pt>
                <c:pt idx="410">
                  <c:v>610</c:v>
                </c:pt>
                <c:pt idx="411">
                  <c:v>611</c:v>
                </c:pt>
                <c:pt idx="412">
                  <c:v>612</c:v>
                </c:pt>
                <c:pt idx="413">
                  <c:v>613</c:v>
                </c:pt>
                <c:pt idx="414">
                  <c:v>614</c:v>
                </c:pt>
                <c:pt idx="415">
                  <c:v>615</c:v>
                </c:pt>
                <c:pt idx="416">
                  <c:v>616</c:v>
                </c:pt>
                <c:pt idx="417">
                  <c:v>617</c:v>
                </c:pt>
                <c:pt idx="418">
                  <c:v>618</c:v>
                </c:pt>
                <c:pt idx="419">
                  <c:v>619</c:v>
                </c:pt>
                <c:pt idx="420">
                  <c:v>620</c:v>
                </c:pt>
                <c:pt idx="421">
                  <c:v>621</c:v>
                </c:pt>
                <c:pt idx="422">
                  <c:v>622</c:v>
                </c:pt>
                <c:pt idx="423">
                  <c:v>623</c:v>
                </c:pt>
                <c:pt idx="424">
                  <c:v>624</c:v>
                </c:pt>
                <c:pt idx="425">
                  <c:v>625</c:v>
                </c:pt>
                <c:pt idx="426">
                  <c:v>626</c:v>
                </c:pt>
                <c:pt idx="427">
                  <c:v>627</c:v>
                </c:pt>
                <c:pt idx="428">
                  <c:v>628</c:v>
                </c:pt>
                <c:pt idx="429">
                  <c:v>629</c:v>
                </c:pt>
                <c:pt idx="430">
                  <c:v>630</c:v>
                </c:pt>
                <c:pt idx="431">
                  <c:v>631</c:v>
                </c:pt>
                <c:pt idx="432">
                  <c:v>632</c:v>
                </c:pt>
                <c:pt idx="433">
                  <c:v>633</c:v>
                </c:pt>
                <c:pt idx="434">
                  <c:v>634</c:v>
                </c:pt>
                <c:pt idx="435">
                  <c:v>635</c:v>
                </c:pt>
                <c:pt idx="436">
                  <c:v>636</c:v>
                </c:pt>
                <c:pt idx="437">
                  <c:v>637</c:v>
                </c:pt>
                <c:pt idx="438">
                  <c:v>638</c:v>
                </c:pt>
                <c:pt idx="439">
                  <c:v>639</c:v>
                </c:pt>
                <c:pt idx="440">
                  <c:v>640</c:v>
                </c:pt>
                <c:pt idx="441">
                  <c:v>641</c:v>
                </c:pt>
                <c:pt idx="442">
                  <c:v>642</c:v>
                </c:pt>
                <c:pt idx="443">
                  <c:v>643</c:v>
                </c:pt>
                <c:pt idx="444">
                  <c:v>644</c:v>
                </c:pt>
                <c:pt idx="445">
                  <c:v>645</c:v>
                </c:pt>
                <c:pt idx="446">
                  <c:v>646</c:v>
                </c:pt>
                <c:pt idx="447">
                  <c:v>647</c:v>
                </c:pt>
                <c:pt idx="448">
                  <c:v>648</c:v>
                </c:pt>
                <c:pt idx="449">
                  <c:v>649</c:v>
                </c:pt>
                <c:pt idx="450">
                  <c:v>650</c:v>
                </c:pt>
                <c:pt idx="451">
                  <c:v>651</c:v>
                </c:pt>
                <c:pt idx="452">
                  <c:v>652</c:v>
                </c:pt>
                <c:pt idx="453">
                  <c:v>653</c:v>
                </c:pt>
                <c:pt idx="454">
                  <c:v>654</c:v>
                </c:pt>
                <c:pt idx="455">
                  <c:v>655</c:v>
                </c:pt>
                <c:pt idx="456">
                  <c:v>656</c:v>
                </c:pt>
                <c:pt idx="457">
                  <c:v>657</c:v>
                </c:pt>
                <c:pt idx="458">
                  <c:v>658</c:v>
                </c:pt>
                <c:pt idx="459">
                  <c:v>659</c:v>
                </c:pt>
                <c:pt idx="460">
                  <c:v>660</c:v>
                </c:pt>
                <c:pt idx="461">
                  <c:v>661</c:v>
                </c:pt>
                <c:pt idx="462">
                  <c:v>662</c:v>
                </c:pt>
                <c:pt idx="463">
                  <c:v>663</c:v>
                </c:pt>
                <c:pt idx="464">
                  <c:v>664</c:v>
                </c:pt>
                <c:pt idx="465">
                  <c:v>665</c:v>
                </c:pt>
                <c:pt idx="466">
                  <c:v>666</c:v>
                </c:pt>
                <c:pt idx="467">
                  <c:v>667</c:v>
                </c:pt>
                <c:pt idx="468">
                  <c:v>668</c:v>
                </c:pt>
                <c:pt idx="469">
                  <c:v>669</c:v>
                </c:pt>
                <c:pt idx="470">
                  <c:v>670</c:v>
                </c:pt>
                <c:pt idx="471">
                  <c:v>671</c:v>
                </c:pt>
                <c:pt idx="472">
                  <c:v>672</c:v>
                </c:pt>
                <c:pt idx="473">
                  <c:v>673</c:v>
                </c:pt>
                <c:pt idx="474">
                  <c:v>674</c:v>
                </c:pt>
                <c:pt idx="475">
                  <c:v>675</c:v>
                </c:pt>
                <c:pt idx="476">
                  <c:v>676</c:v>
                </c:pt>
                <c:pt idx="477">
                  <c:v>677</c:v>
                </c:pt>
                <c:pt idx="478">
                  <c:v>678</c:v>
                </c:pt>
                <c:pt idx="479">
                  <c:v>679</c:v>
                </c:pt>
                <c:pt idx="480">
                  <c:v>680</c:v>
                </c:pt>
                <c:pt idx="481">
                  <c:v>681</c:v>
                </c:pt>
                <c:pt idx="482">
                  <c:v>682</c:v>
                </c:pt>
                <c:pt idx="483">
                  <c:v>683</c:v>
                </c:pt>
                <c:pt idx="484">
                  <c:v>684</c:v>
                </c:pt>
                <c:pt idx="485">
                  <c:v>685</c:v>
                </c:pt>
                <c:pt idx="486">
                  <c:v>686</c:v>
                </c:pt>
                <c:pt idx="487">
                  <c:v>687</c:v>
                </c:pt>
                <c:pt idx="488">
                  <c:v>688</c:v>
                </c:pt>
                <c:pt idx="489">
                  <c:v>689</c:v>
                </c:pt>
                <c:pt idx="490">
                  <c:v>690</c:v>
                </c:pt>
                <c:pt idx="491">
                  <c:v>691</c:v>
                </c:pt>
                <c:pt idx="492">
                  <c:v>692</c:v>
                </c:pt>
                <c:pt idx="493">
                  <c:v>693</c:v>
                </c:pt>
                <c:pt idx="494">
                  <c:v>694</c:v>
                </c:pt>
                <c:pt idx="495">
                  <c:v>695</c:v>
                </c:pt>
                <c:pt idx="496">
                  <c:v>696</c:v>
                </c:pt>
                <c:pt idx="497">
                  <c:v>697</c:v>
                </c:pt>
                <c:pt idx="498">
                  <c:v>698</c:v>
                </c:pt>
                <c:pt idx="499">
                  <c:v>699</c:v>
                </c:pt>
                <c:pt idx="500">
                  <c:v>700</c:v>
                </c:pt>
                <c:pt idx="501">
                  <c:v>701</c:v>
                </c:pt>
                <c:pt idx="502">
                  <c:v>702</c:v>
                </c:pt>
                <c:pt idx="503">
                  <c:v>703</c:v>
                </c:pt>
                <c:pt idx="504">
                  <c:v>704</c:v>
                </c:pt>
                <c:pt idx="505">
                  <c:v>705</c:v>
                </c:pt>
                <c:pt idx="506">
                  <c:v>706</c:v>
                </c:pt>
                <c:pt idx="507">
                  <c:v>707</c:v>
                </c:pt>
                <c:pt idx="508">
                  <c:v>708</c:v>
                </c:pt>
                <c:pt idx="509">
                  <c:v>709</c:v>
                </c:pt>
                <c:pt idx="510">
                  <c:v>710</c:v>
                </c:pt>
                <c:pt idx="511">
                  <c:v>711</c:v>
                </c:pt>
                <c:pt idx="512">
                  <c:v>712</c:v>
                </c:pt>
                <c:pt idx="513">
                  <c:v>713</c:v>
                </c:pt>
                <c:pt idx="514">
                  <c:v>714</c:v>
                </c:pt>
                <c:pt idx="515">
                  <c:v>715</c:v>
                </c:pt>
                <c:pt idx="516">
                  <c:v>716</c:v>
                </c:pt>
                <c:pt idx="517">
                  <c:v>717</c:v>
                </c:pt>
                <c:pt idx="518">
                  <c:v>718</c:v>
                </c:pt>
                <c:pt idx="519">
                  <c:v>719</c:v>
                </c:pt>
                <c:pt idx="520">
                  <c:v>720</c:v>
                </c:pt>
                <c:pt idx="521">
                  <c:v>721</c:v>
                </c:pt>
                <c:pt idx="522">
                  <c:v>722</c:v>
                </c:pt>
                <c:pt idx="523">
                  <c:v>723</c:v>
                </c:pt>
                <c:pt idx="524">
                  <c:v>724</c:v>
                </c:pt>
                <c:pt idx="525">
                  <c:v>725</c:v>
                </c:pt>
                <c:pt idx="526">
                  <c:v>726</c:v>
                </c:pt>
                <c:pt idx="527">
                  <c:v>727</c:v>
                </c:pt>
                <c:pt idx="528">
                  <c:v>728</c:v>
                </c:pt>
                <c:pt idx="529">
                  <c:v>729</c:v>
                </c:pt>
                <c:pt idx="530">
                  <c:v>730</c:v>
                </c:pt>
                <c:pt idx="531">
                  <c:v>731</c:v>
                </c:pt>
                <c:pt idx="532">
                  <c:v>732</c:v>
                </c:pt>
                <c:pt idx="533">
                  <c:v>733</c:v>
                </c:pt>
                <c:pt idx="534">
                  <c:v>734</c:v>
                </c:pt>
                <c:pt idx="535">
                  <c:v>735</c:v>
                </c:pt>
                <c:pt idx="536">
                  <c:v>736</c:v>
                </c:pt>
                <c:pt idx="537">
                  <c:v>737</c:v>
                </c:pt>
                <c:pt idx="538">
                  <c:v>738</c:v>
                </c:pt>
                <c:pt idx="539">
                  <c:v>739</c:v>
                </c:pt>
                <c:pt idx="540">
                  <c:v>740</c:v>
                </c:pt>
                <c:pt idx="541">
                  <c:v>741</c:v>
                </c:pt>
                <c:pt idx="542">
                  <c:v>742</c:v>
                </c:pt>
                <c:pt idx="543">
                  <c:v>743</c:v>
                </c:pt>
                <c:pt idx="544">
                  <c:v>744</c:v>
                </c:pt>
                <c:pt idx="545">
                  <c:v>745</c:v>
                </c:pt>
                <c:pt idx="546">
                  <c:v>746</c:v>
                </c:pt>
                <c:pt idx="547">
                  <c:v>747</c:v>
                </c:pt>
                <c:pt idx="548">
                  <c:v>748</c:v>
                </c:pt>
                <c:pt idx="549">
                  <c:v>749</c:v>
                </c:pt>
                <c:pt idx="550">
                  <c:v>750</c:v>
                </c:pt>
                <c:pt idx="551">
                  <c:v>751</c:v>
                </c:pt>
                <c:pt idx="552">
                  <c:v>752</c:v>
                </c:pt>
                <c:pt idx="553">
                  <c:v>753</c:v>
                </c:pt>
                <c:pt idx="554">
                  <c:v>754</c:v>
                </c:pt>
                <c:pt idx="555">
                  <c:v>755</c:v>
                </c:pt>
                <c:pt idx="556">
                  <c:v>756</c:v>
                </c:pt>
                <c:pt idx="557">
                  <c:v>757</c:v>
                </c:pt>
                <c:pt idx="558">
                  <c:v>758</c:v>
                </c:pt>
                <c:pt idx="559">
                  <c:v>759</c:v>
                </c:pt>
                <c:pt idx="560">
                  <c:v>760</c:v>
                </c:pt>
                <c:pt idx="561">
                  <c:v>761</c:v>
                </c:pt>
                <c:pt idx="562">
                  <c:v>762</c:v>
                </c:pt>
                <c:pt idx="563">
                  <c:v>763</c:v>
                </c:pt>
                <c:pt idx="564">
                  <c:v>764</c:v>
                </c:pt>
                <c:pt idx="565">
                  <c:v>765</c:v>
                </c:pt>
                <c:pt idx="566">
                  <c:v>766</c:v>
                </c:pt>
                <c:pt idx="567">
                  <c:v>767</c:v>
                </c:pt>
                <c:pt idx="568">
                  <c:v>768</c:v>
                </c:pt>
                <c:pt idx="569">
                  <c:v>769</c:v>
                </c:pt>
                <c:pt idx="570">
                  <c:v>770</c:v>
                </c:pt>
                <c:pt idx="571">
                  <c:v>771</c:v>
                </c:pt>
                <c:pt idx="572">
                  <c:v>772</c:v>
                </c:pt>
                <c:pt idx="573">
                  <c:v>773</c:v>
                </c:pt>
                <c:pt idx="574">
                  <c:v>774</c:v>
                </c:pt>
                <c:pt idx="575">
                  <c:v>775</c:v>
                </c:pt>
                <c:pt idx="576">
                  <c:v>776</c:v>
                </c:pt>
                <c:pt idx="577">
                  <c:v>777</c:v>
                </c:pt>
                <c:pt idx="578">
                  <c:v>778</c:v>
                </c:pt>
                <c:pt idx="579">
                  <c:v>779</c:v>
                </c:pt>
                <c:pt idx="580">
                  <c:v>780</c:v>
                </c:pt>
                <c:pt idx="581">
                  <c:v>781</c:v>
                </c:pt>
                <c:pt idx="582">
                  <c:v>782</c:v>
                </c:pt>
                <c:pt idx="583">
                  <c:v>783</c:v>
                </c:pt>
                <c:pt idx="584">
                  <c:v>784</c:v>
                </c:pt>
                <c:pt idx="585">
                  <c:v>785</c:v>
                </c:pt>
                <c:pt idx="586">
                  <c:v>786</c:v>
                </c:pt>
                <c:pt idx="587">
                  <c:v>787</c:v>
                </c:pt>
                <c:pt idx="588">
                  <c:v>788</c:v>
                </c:pt>
                <c:pt idx="589">
                  <c:v>789</c:v>
                </c:pt>
                <c:pt idx="590">
                  <c:v>790</c:v>
                </c:pt>
                <c:pt idx="591">
                  <c:v>791</c:v>
                </c:pt>
                <c:pt idx="592">
                  <c:v>792</c:v>
                </c:pt>
                <c:pt idx="593">
                  <c:v>793</c:v>
                </c:pt>
                <c:pt idx="594">
                  <c:v>794</c:v>
                </c:pt>
                <c:pt idx="595">
                  <c:v>795</c:v>
                </c:pt>
                <c:pt idx="596">
                  <c:v>796</c:v>
                </c:pt>
                <c:pt idx="597">
                  <c:v>797</c:v>
                </c:pt>
                <c:pt idx="598">
                  <c:v>798</c:v>
                </c:pt>
                <c:pt idx="599">
                  <c:v>799</c:v>
                </c:pt>
                <c:pt idx="600">
                  <c:v>800</c:v>
                </c:pt>
                <c:pt idx="601">
                  <c:v>801</c:v>
                </c:pt>
                <c:pt idx="602">
                  <c:v>802</c:v>
                </c:pt>
                <c:pt idx="603">
                  <c:v>803</c:v>
                </c:pt>
                <c:pt idx="604">
                  <c:v>804</c:v>
                </c:pt>
                <c:pt idx="605">
                  <c:v>805</c:v>
                </c:pt>
                <c:pt idx="606">
                  <c:v>806</c:v>
                </c:pt>
                <c:pt idx="607">
                  <c:v>807</c:v>
                </c:pt>
                <c:pt idx="608">
                  <c:v>808</c:v>
                </c:pt>
                <c:pt idx="609">
                  <c:v>809</c:v>
                </c:pt>
                <c:pt idx="610">
                  <c:v>810</c:v>
                </c:pt>
                <c:pt idx="611">
                  <c:v>811</c:v>
                </c:pt>
                <c:pt idx="612">
                  <c:v>812</c:v>
                </c:pt>
                <c:pt idx="613">
                  <c:v>813</c:v>
                </c:pt>
                <c:pt idx="614">
                  <c:v>814</c:v>
                </c:pt>
                <c:pt idx="615">
                  <c:v>815</c:v>
                </c:pt>
                <c:pt idx="616">
                  <c:v>816</c:v>
                </c:pt>
                <c:pt idx="617">
                  <c:v>817</c:v>
                </c:pt>
                <c:pt idx="618">
                  <c:v>818</c:v>
                </c:pt>
                <c:pt idx="619">
                  <c:v>819</c:v>
                </c:pt>
                <c:pt idx="620">
                  <c:v>820</c:v>
                </c:pt>
                <c:pt idx="621">
                  <c:v>821</c:v>
                </c:pt>
                <c:pt idx="622">
                  <c:v>822</c:v>
                </c:pt>
                <c:pt idx="623">
                  <c:v>823</c:v>
                </c:pt>
                <c:pt idx="624">
                  <c:v>824</c:v>
                </c:pt>
                <c:pt idx="625">
                  <c:v>825</c:v>
                </c:pt>
                <c:pt idx="626">
                  <c:v>826</c:v>
                </c:pt>
                <c:pt idx="627">
                  <c:v>827</c:v>
                </c:pt>
                <c:pt idx="628">
                  <c:v>828</c:v>
                </c:pt>
                <c:pt idx="629">
                  <c:v>829</c:v>
                </c:pt>
                <c:pt idx="630">
                  <c:v>830</c:v>
                </c:pt>
                <c:pt idx="631">
                  <c:v>831</c:v>
                </c:pt>
                <c:pt idx="632">
                  <c:v>832</c:v>
                </c:pt>
                <c:pt idx="633">
                  <c:v>833</c:v>
                </c:pt>
                <c:pt idx="634">
                  <c:v>834</c:v>
                </c:pt>
                <c:pt idx="635">
                  <c:v>835</c:v>
                </c:pt>
                <c:pt idx="636">
                  <c:v>836</c:v>
                </c:pt>
                <c:pt idx="637">
                  <c:v>837</c:v>
                </c:pt>
                <c:pt idx="638">
                  <c:v>838</c:v>
                </c:pt>
                <c:pt idx="639">
                  <c:v>839</c:v>
                </c:pt>
                <c:pt idx="640">
                  <c:v>840</c:v>
                </c:pt>
                <c:pt idx="641">
                  <c:v>841</c:v>
                </c:pt>
                <c:pt idx="642">
                  <c:v>842</c:v>
                </c:pt>
                <c:pt idx="643">
                  <c:v>843</c:v>
                </c:pt>
                <c:pt idx="644">
                  <c:v>844</c:v>
                </c:pt>
                <c:pt idx="645">
                  <c:v>845</c:v>
                </c:pt>
                <c:pt idx="646">
                  <c:v>846</c:v>
                </c:pt>
                <c:pt idx="647">
                  <c:v>847</c:v>
                </c:pt>
                <c:pt idx="648">
                  <c:v>848</c:v>
                </c:pt>
                <c:pt idx="649">
                  <c:v>849</c:v>
                </c:pt>
                <c:pt idx="650">
                  <c:v>850</c:v>
                </c:pt>
                <c:pt idx="651">
                  <c:v>851</c:v>
                </c:pt>
                <c:pt idx="652">
                  <c:v>852</c:v>
                </c:pt>
                <c:pt idx="653">
                  <c:v>853</c:v>
                </c:pt>
                <c:pt idx="654">
                  <c:v>854</c:v>
                </c:pt>
                <c:pt idx="655">
                  <c:v>855</c:v>
                </c:pt>
                <c:pt idx="656">
                  <c:v>856</c:v>
                </c:pt>
                <c:pt idx="657">
                  <c:v>857</c:v>
                </c:pt>
                <c:pt idx="658">
                  <c:v>858</c:v>
                </c:pt>
                <c:pt idx="659">
                  <c:v>859</c:v>
                </c:pt>
                <c:pt idx="660">
                  <c:v>860</c:v>
                </c:pt>
                <c:pt idx="661">
                  <c:v>861</c:v>
                </c:pt>
                <c:pt idx="662">
                  <c:v>862</c:v>
                </c:pt>
                <c:pt idx="663">
                  <c:v>863</c:v>
                </c:pt>
                <c:pt idx="664">
                  <c:v>864</c:v>
                </c:pt>
                <c:pt idx="665">
                  <c:v>865</c:v>
                </c:pt>
                <c:pt idx="666">
                  <c:v>866</c:v>
                </c:pt>
                <c:pt idx="667">
                  <c:v>867</c:v>
                </c:pt>
                <c:pt idx="668">
                  <c:v>868</c:v>
                </c:pt>
                <c:pt idx="669">
                  <c:v>869</c:v>
                </c:pt>
                <c:pt idx="670">
                  <c:v>870</c:v>
                </c:pt>
                <c:pt idx="671">
                  <c:v>871</c:v>
                </c:pt>
                <c:pt idx="672">
                  <c:v>872</c:v>
                </c:pt>
                <c:pt idx="673">
                  <c:v>873</c:v>
                </c:pt>
                <c:pt idx="674">
                  <c:v>874</c:v>
                </c:pt>
                <c:pt idx="675">
                  <c:v>875</c:v>
                </c:pt>
                <c:pt idx="676">
                  <c:v>876</c:v>
                </c:pt>
                <c:pt idx="677">
                  <c:v>877</c:v>
                </c:pt>
                <c:pt idx="678">
                  <c:v>878</c:v>
                </c:pt>
                <c:pt idx="679">
                  <c:v>879</c:v>
                </c:pt>
                <c:pt idx="680">
                  <c:v>880</c:v>
                </c:pt>
                <c:pt idx="681">
                  <c:v>881</c:v>
                </c:pt>
                <c:pt idx="682">
                  <c:v>882</c:v>
                </c:pt>
                <c:pt idx="683">
                  <c:v>883</c:v>
                </c:pt>
                <c:pt idx="684">
                  <c:v>884</c:v>
                </c:pt>
                <c:pt idx="685">
                  <c:v>885</c:v>
                </c:pt>
                <c:pt idx="686">
                  <c:v>886</c:v>
                </c:pt>
                <c:pt idx="687">
                  <c:v>887</c:v>
                </c:pt>
                <c:pt idx="688">
                  <c:v>888</c:v>
                </c:pt>
                <c:pt idx="689">
                  <c:v>889</c:v>
                </c:pt>
                <c:pt idx="690">
                  <c:v>890</c:v>
                </c:pt>
                <c:pt idx="691">
                  <c:v>891</c:v>
                </c:pt>
                <c:pt idx="692">
                  <c:v>892</c:v>
                </c:pt>
                <c:pt idx="693">
                  <c:v>893</c:v>
                </c:pt>
                <c:pt idx="694">
                  <c:v>894</c:v>
                </c:pt>
                <c:pt idx="695">
                  <c:v>895</c:v>
                </c:pt>
                <c:pt idx="696">
                  <c:v>896</c:v>
                </c:pt>
                <c:pt idx="697">
                  <c:v>897</c:v>
                </c:pt>
                <c:pt idx="698">
                  <c:v>898</c:v>
                </c:pt>
                <c:pt idx="699">
                  <c:v>899</c:v>
                </c:pt>
                <c:pt idx="700">
                  <c:v>900</c:v>
                </c:pt>
              </c:numCache>
            </c:numRef>
          </c:xVal>
          <c:yVal>
            <c:numRef>
              <c:f>Values!$I$39:$I$739</c:f>
              <c:numCache>
                <c:formatCode>0.000</c:formatCode>
                <c:ptCount val="701"/>
                <c:pt idx="0">
                  <c:v>4.7169999999999996</c:v>
                </c:pt>
                <c:pt idx="1">
                  <c:v>4.2850000000000001</c:v>
                </c:pt>
                <c:pt idx="2">
                  <c:v>3.82</c:v>
                </c:pt>
                <c:pt idx="3">
                  <c:v>3.343</c:v>
                </c:pt>
                <c:pt idx="4">
                  <c:v>2.875</c:v>
                </c:pt>
                <c:pt idx="5">
                  <c:v>2.4380000000000002</c:v>
                </c:pt>
                <c:pt idx="6">
                  <c:v>2.0409999999999999</c:v>
                </c:pt>
                <c:pt idx="7">
                  <c:v>1.6910000000000001</c:v>
                </c:pt>
                <c:pt idx="8">
                  <c:v>1.387</c:v>
                </c:pt>
                <c:pt idx="9">
                  <c:v>1.129</c:v>
                </c:pt>
                <c:pt idx="10">
                  <c:v>0.91100000000000003</c:v>
                </c:pt>
                <c:pt idx="11">
                  <c:v>0.72799999999999998</c:v>
                </c:pt>
                <c:pt idx="12">
                  <c:v>0.57699999999999996</c:v>
                </c:pt>
                <c:pt idx="13">
                  <c:v>0.45200000000000001</c:v>
                </c:pt>
                <c:pt idx="14">
                  <c:v>0.35099999999999998</c:v>
                </c:pt>
                <c:pt idx="15">
                  <c:v>0.27</c:v>
                </c:pt>
                <c:pt idx="16">
                  <c:v>0.20399999999999999</c:v>
                </c:pt>
                <c:pt idx="17">
                  <c:v>0.151</c:v>
                </c:pt>
                <c:pt idx="18">
                  <c:v>0.109</c:v>
                </c:pt>
                <c:pt idx="19">
                  <c:v>7.3999999999999996E-2</c:v>
                </c:pt>
                <c:pt idx="20">
                  <c:v>4.7E-2</c:v>
                </c:pt>
                <c:pt idx="21">
                  <c:v>2.5000000000000001E-2</c:v>
                </c:pt>
                <c:pt idx="22">
                  <c:v>8.0000000000000002E-3</c:v>
                </c:pt>
                <c:pt idx="23">
                  <c:v>-6.0000000000000001E-3</c:v>
                </c:pt>
                <c:pt idx="24">
                  <c:v>-1.7000000000000001E-2</c:v>
                </c:pt>
                <c:pt idx="25">
                  <c:v>-2.5999999999999999E-2</c:v>
                </c:pt>
                <c:pt idx="26">
                  <c:v>-3.3000000000000002E-2</c:v>
                </c:pt>
                <c:pt idx="27">
                  <c:v>-3.7999999999999999E-2</c:v>
                </c:pt>
                <c:pt idx="28">
                  <c:v>-4.1000000000000002E-2</c:v>
                </c:pt>
                <c:pt idx="29">
                  <c:v>-4.3999999999999997E-2</c:v>
                </c:pt>
                <c:pt idx="30">
                  <c:v>-4.4999999999999998E-2</c:v>
                </c:pt>
                <c:pt idx="31">
                  <c:v>-4.7E-2</c:v>
                </c:pt>
                <c:pt idx="32">
                  <c:v>-4.7E-2</c:v>
                </c:pt>
                <c:pt idx="33">
                  <c:v>-4.8000000000000001E-2</c:v>
                </c:pt>
                <c:pt idx="34">
                  <c:v>-4.7E-2</c:v>
                </c:pt>
                <c:pt idx="35">
                  <c:v>-4.7E-2</c:v>
                </c:pt>
                <c:pt idx="36">
                  <c:v>-4.5999999999999999E-2</c:v>
                </c:pt>
                <c:pt idx="37">
                  <c:v>-4.4999999999999998E-2</c:v>
                </c:pt>
                <c:pt idx="38">
                  <c:v>-4.4999999999999998E-2</c:v>
                </c:pt>
                <c:pt idx="39">
                  <c:v>-4.3999999999999997E-2</c:v>
                </c:pt>
                <c:pt idx="40">
                  <c:v>-4.2999999999999997E-2</c:v>
                </c:pt>
                <c:pt idx="41">
                  <c:v>-4.2000000000000003E-2</c:v>
                </c:pt>
                <c:pt idx="42">
                  <c:v>-4.1000000000000002E-2</c:v>
                </c:pt>
                <c:pt idx="43">
                  <c:v>-0.04</c:v>
                </c:pt>
                <c:pt idx="44">
                  <c:v>-3.9E-2</c:v>
                </c:pt>
                <c:pt idx="45">
                  <c:v>-3.9E-2</c:v>
                </c:pt>
                <c:pt idx="46">
                  <c:v>-3.7999999999999999E-2</c:v>
                </c:pt>
                <c:pt idx="47">
                  <c:v>-3.6999999999999998E-2</c:v>
                </c:pt>
                <c:pt idx="48">
                  <c:v>-3.5999999999999997E-2</c:v>
                </c:pt>
                <c:pt idx="49">
                  <c:v>-3.5000000000000003E-2</c:v>
                </c:pt>
                <c:pt idx="50">
                  <c:v>-3.5000000000000003E-2</c:v>
                </c:pt>
                <c:pt idx="51">
                  <c:v>-3.4000000000000002E-2</c:v>
                </c:pt>
                <c:pt idx="52">
                  <c:v>-3.3000000000000002E-2</c:v>
                </c:pt>
                <c:pt idx="53">
                  <c:v>-3.2000000000000001E-2</c:v>
                </c:pt>
                <c:pt idx="54">
                  <c:v>-3.1E-2</c:v>
                </c:pt>
                <c:pt idx="55">
                  <c:v>-2.9000000000000001E-2</c:v>
                </c:pt>
                <c:pt idx="56">
                  <c:v>-2.9000000000000001E-2</c:v>
                </c:pt>
                <c:pt idx="57">
                  <c:v>-2.8000000000000001E-2</c:v>
                </c:pt>
                <c:pt idx="58">
                  <c:v>-2.7E-2</c:v>
                </c:pt>
                <c:pt idx="59">
                  <c:v>-2.5999999999999999E-2</c:v>
                </c:pt>
                <c:pt idx="60">
                  <c:v>-2.5000000000000001E-2</c:v>
                </c:pt>
                <c:pt idx="61">
                  <c:v>-2.4E-2</c:v>
                </c:pt>
                <c:pt idx="62">
                  <c:v>-2.3E-2</c:v>
                </c:pt>
                <c:pt idx="63">
                  <c:v>-2.1999999999999999E-2</c:v>
                </c:pt>
                <c:pt idx="64">
                  <c:v>-2.1000000000000001E-2</c:v>
                </c:pt>
                <c:pt idx="65">
                  <c:v>-0.02</c:v>
                </c:pt>
                <c:pt idx="66">
                  <c:v>-1.9E-2</c:v>
                </c:pt>
                <c:pt idx="67">
                  <c:v>-1.9E-2</c:v>
                </c:pt>
                <c:pt idx="68">
                  <c:v>-1.7999999999999999E-2</c:v>
                </c:pt>
                <c:pt idx="69">
                  <c:v>-1.7000000000000001E-2</c:v>
                </c:pt>
                <c:pt idx="70">
                  <c:v>-1.7000000000000001E-2</c:v>
                </c:pt>
                <c:pt idx="71">
                  <c:v>-1.6E-2</c:v>
                </c:pt>
                <c:pt idx="72">
                  <c:v>-1.6E-2</c:v>
                </c:pt>
                <c:pt idx="73">
                  <c:v>-1.4999999999999999E-2</c:v>
                </c:pt>
                <c:pt idx="74">
                  <c:v>-1.4E-2</c:v>
                </c:pt>
                <c:pt idx="75">
                  <c:v>-1.2999999999999999E-2</c:v>
                </c:pt>
                <c:pt idx="76">
                  <c:v>-1.2999999999999999E-2</c:v>
                </c:pt>
                <c:pt idx="77">
                  <c:v>-1.2999999999999999E-2</c:v>
                </c:pt>
                <c:pt idx="78">
                  <c:v>-1.2E-2</c:v>
                </c:pt>
                <c:pt idx="79">
                  <c:v>-1.2E-2</c:v>
                </c:pt>
                <c:pt idx="80">
                  <c:v>-1.0999999999999999E-2</c:v>
                </c:pt>
                <c:pt idx="81">
                  <c:v>-1.0999999999999999E-2</c:v>
                </c:pt>
                <c:pt idx="82">
                  <c:v>-1.0999999999999999E-2</c:v>
                </c:pt>
                <c:pt idx="83">
                  <c:v>-0.01</c:v>
                </c:pt>
                <c:pt idx="84">
                  <c:v>-0.01</c:v>
                </c:pt>
                <c:pt idx="85">
                  <c:v>-0.01</c:v>
                </c:pt>
                <c:pt idx="86">
                  <c:v>-8.9999999999999993E-3</c:v>
                </c:pt>
                <c:pt idx="87">
                  <c:v>-8.9999999999999993E-3</c:v>
                </c:pt>
                <c:pt idx="88">
                  <c:v>-8.0000000000000002E-3</c:v>
                </c:pt>
                <c:pt idx="89">
                  <c:v>-8.0000000000000002E-3</c:v>
                </c:pt>
                <c:pt idx="90">
                  <c:v>-8.0000000000000002E-3</c:v>
                </c:pt>
                <c:pt idx="91">
                  <c:v>-8.0000000000000002E-3</c:v>
                </c:pt>
                <c:pt idx="92">
                  <c:v>-8.0000000000000002E-3</c:v>
                </c:pt>
                <c:pt idx="93">
                  <c:v>-7.0000000000000001E-3</c:v>
                </c:pt>
                <c:pt idx="94">
                  <c:v>-7.0000000000000001E-3</c:v>
                </c:pt>
                <c:pt idx="95">
                  <c:v>-7.0000000000000001E-3</c:v>
                </c:pt>
                <c:pt idx="96">
                  <c:v>-7.0000000000000001E-3</c:v>
                </c:pt>
                <c:pt idx="97">
                  <c:v>-7.0000000000000001E-3</c:v>
                </c:pt>
                <c:pt idx="98">
                  <c:v>-7.0000000000000001E-3</c:v>
                </c:pt>
                <c:pt idx="99">
                  <c:v>-7.0000000000000001E-3</c:v>
                </c:pt>
                <c:pt idx="100">
                  <c:v>-8.0000000000000002E-3</c:v>
                </c:pt>
                <c:pt idx="101">
                  <c:v>-8.0000000000000002E-3</c:v>
                </c:pt>
                <c:pt idx="102">
                  <c:v>-8.0000000000000002E-3</c:v>
                </c:pt>
                <c:pt idx="103">
                  <c:v>-8.9999999999999993E-3</c:v>
                </c:pt>
                <c:pt idx="104">
                  <c:v>-8.9999999999999993E-3</c:v>
                </c:pt>
                <c:pt idx="105">
                  <c:v>-0.01</c:v>
                </c:pt>
                <c:pt idx="106">
                  <c:v>-1.0999999999999999E-2</c:v>
                </c:pt>
                <c:pt idx="107">
                  <c:v>-1.0999999999999999E-2</c:v>
                </c:pt>
                <c:pt idx="108">
                  <c:v>-1.0999999999999999E-2</c:v>
                </c:pt>
                <c:pt idx="109">
                  <c:v>-1.2E-2</c:v>
                </c:pt>
                <c:pt idx="110">
                  <c:v>-1.2E-2</c:v>
                </c:pt>
                <c:pt idx="111">
                  <c:v>-1.2999999999999999E-2</c:v>
                </c:pt>
                <c:pt idx="112">
                  <c:v>-1.2E-2</c:v>
                </c:pt>
                <c:pt idx="113">
                  <c:v>-1.2E-2</c:v>
                </c:pt>
                <c:pt idx="114">
                  <c:v>-1.2E-2</c:v>
                </c:pt>
                <c:pt idx="115">
                  <c:v>-1.2E-2</c:v>
                </c:pt>
                <c:pt idx="116">
                  <c:v>-1.0999999999999999E-2</c:v>
                </c:pt>
                <c:pt idx="117">
                  <c:v>-1.0999999999999999E-2</c:v>
                </c:pt>
                <c:pt idx="118">
                  <c:v>-1.0999999999999999E-2</c:v>
                </c:pt>
                <c:pt idx="119">
                  <c:v>-1.0999999999999999E-2</c:v>
                </c:pt>
                <c:pt idx="120">
                  <c:v>-1.0999999999999999E-2</c:v>
                </c:pt>
                <c:pt idx="121">
                  <c:v>-1.0999999999999999E-2</c:v>
                </c:pt>
                <c:pt idx="122">
                  <c:v>-1.0999999999999999E-2</c:v>
                </c:pt>
                <c:pt idx="123">
                  <c:v>-1.0999999999999999E-2</c:v>
                </c:pt>
                <c:pt idx="124">
                  <c:v>-0.01</c:v>
                </c:pt>
                <c:pt idx="125">
                  <c:v>-0.01</c:v>
                </c:pt>
                <c:pt idx="126">
                  <c:v>-0.01</c:v>
                </c:pt>
                <c:pt idx="127">
                  <c:v>-0.01</c:v>
                </c:pt>
                <c:pt idx="128">
                  <c:v>-1.0999999999999999E-2</c:v>
                </c:pt>
                <c:pt idx="129">
                  <c:v>-1.0999999999999999E-2</c:v>
                </c:pt>
                <c:pt idx="130">
                  <c:v>-1.0999999999999999E-2</c:v>
                </c:pt>
                <c:pt idx="131">
                  <c:v>-1.0999999999999999E-2</c:v>
                </c:pt>
                <c:pt idx="132">
                  <c:v>-1.0999999999999999E-2</c:v>
                </c:pt>
                <c:pt idx="133">
                  <c:v>-1.0999999999999999E-2</c:v>
                </c:pt>
                <c:pt idx="134">
                  <c:v>-1.0999999999999999E-2</c:v>
                </c:pt>
                <c:pt idx="135">
                  <c:v>-1.0999999999999999E-2</c:v>
                </c:pt>
                <c:pt idx="136">
                  <c:v>-1.0999999999999999E-2</c:v>
                </c:pt>
                <c:pt idx="137">
                  <c:v>-1.0999999999999999E-2</c:v>
                </c:pt>
                <c:pt idx="138">
                  <c:v>-1.0999999999999999E-2</c:v>
                </c:pt>
                <c:pt idx="139">
                  <c:v>-1.0999999999999999E-2</c:v>
                </c:pt>
                <c:pt idx="140">
                  <c:v>-1.0999999999999999E-2</c:v>
                </c:pt>
                <c:pt idx="141">
                  <c:v>-0.01</c:v>
                </c:pt>
                <c:pt idx="142">
                  <c:v>-1.0999999999999999E-2</c:v>
                </c:pt>
                <c:pt idx="143">
                  <c:v>-0.01</c:v>
                </c:pt>
                <c:pt idx="144">
                  <c:v>-0.01</c:v>
                </c:pt>
                <c:pt idx="145">
                  <c:v>-0.01</c:v>
                </c:pt>
                <c:pt idx="146">
                  <c:v>-0.01</c:v>
                </c:pt>
                <c:pt idx="147">
                  <c:v>-0.01</c:v>
                </c:pt>
                <c:pt idx="148">
                  <c:v>-8.9999999999999993E-3</c:v>
                </c:pt>
                <c:pt idx="149">
                  <c:v>-8.9999999999999993E-3</c:v>
                </c:pt>
                <c:pt idx="150">
                  <c:v>-8.9999999999999993E-3</c:v>
                </c:pt>
                <c:pt idx="151">
                  <c:v>-8.0000000000000002E-3</c:v>
                </c:pt>
                <c:pt idx="152">
                  <c:v>-8.0000000000000002E-3</c:v>
                </c:pt>
                <c:pt idx="153">
                  <c:v>-7.0000000000000001E-3</c:v>
                </c:pt>
                <c:pt idx="154">
                  <c:v>-7.0000000000000001E-3</c:v>
                </c:pt>
                <c:pt idx="155">
                  <c:v>-6.0000000000000001E-3</c:v>
                </c:pt>
                <c:pt idx="156">
                  <c:v>-5.0000000000000001E-3</c:v>
                </c:pt>
                <c:pt idx="157">
                  <c:v>-5.0000000000000001E-3</c:v>
                </c:pt>
                <c:pt idx="158">
                  <c:v>-4.0000000000000001E-3</c:v>
                </c:pt>
                <c:pt idx="159">
                  <c:v>-4.0000000000000001E-3</c:v>
                </c:pt>
                <c:pt idx="160">
                  <c:v>-3.0000000000000001E-3</c:v>
                </c:pt>
                <c:pt idx="161">
                  <c:v>-3.0000000000000001E-3</c:v>
                </c:pt>
                <c:pt idx="162">
                  <c:v>-2E-3</c:v>
                </c:pt>
                <c:pt idx="163">
                  <c:v>-2E-3</c:v>
                </c:pt>
                <c:pt idx="164">
                  <c:v>-2E-3</c:v>
                </c:pt>
                <c:pt idx="165">
                  <c:v>-2E-3</c:v>
                </c:pt>
                <c:pt idx="166">
                  <c:v>-2E-3</c:v>
                </c:pt>
                <c:pt idx="167">
                  <c:v>-2E-3</c:v>
                </c:pt>
                <c:pt idx="168">
                  <c:v>-3.0000000000000001E-3</c:v>
                </c:pt>
                <c:pt idx="169">
                  <c:v>-3.0000000000000001E-3</c:v>
                </c:pt>
                <c:pt idx="170">
                  <c:v>-3.0000000000000001E-3</c:v>
                </c:pt>
                <c:pt idx="171">
                  <c:v>-3.0000000000000001E-3</c:v>
                </c:pt>
                <c:pt idx="172">
                  <c:v>-3.0000000000000001E-3</c:v>
                </c:pt>
                <c:pt idx="173">
                  <c:v>-4.0000000000000001E-3</c:v>
                </c:pt>
                <c:pt idx="174">
                  <c:v>-4.0000000000000001E-3</c:v>
                </c:pt>
                <c:pt idx="175">
                  <c:v>-4.0000000000000001E-3</c:v>
                </c:pt>
                <c:pt idx="176">
                  <c:v>-4.0000000000000001E-3</c:v>
                </c:pt>
                <c:pt idx="177">
                  <c:v>-4.0000000000000001E-3</c:v>
                </c:pt>
                <c:pt idx="178">
                  <c:v>-3.0000000000000001E-3</c:v>
                </c:pt>
                <c:pt idx="179">
                  <c:v>-3.0000000000000001E-3</c:v>
                </c:pt>
                <c:pt idx="180">
                  <c:v>-3.0000000000000001E-3</c:v>
                </c:pt>
                <c:pt idx="181">
                  <c:v>-3.0000000000000001E-3</c:v>
                </c:pt>
                <c:pt idx="182">
                  <c:v>-3.0000000000000001E-3</c:v>
                </c:pt>
                <c:pt idx="183">
                  <c:v>-2E-3</c:v>
                </c:pt>
                <c:pt idx="184">
                  <c:v>-2E-3</c:v>
                </c:pt>
                <c:pt idx="185">
                  <c:v>-2E-3</c:v>
                </c:pt>
                <c:pt idx="186">
                  <c:v>-2E-3</c:v>
                </c:pt>
                <c:pt idx="187">
                  <c:v>-2E-3</c:v>
                </c:pt>
                <c:pt idx="188">
                  <c:v>-1E-3</c:v>
                </c:pt>
                <c:pt idx="189">
                  <c:v>-1E-3</c:v>
                </c:pt>
                <c:pt idx="190">
                  <c:v>-1E-3</c:v>
                </c:pt>
                <c:pt idx="191">
                  <c:v>-1E-3</c:v>
                </c:pt>
                <c:pt idx="192">
                  <c:v>-1E-3</c:v>
                </c:pt>
                <c:pt idx="193">
                  <c:v>-1E-3</c:v>
                </c:pt>
                <c:pt idx="194">
                  <c:v>-1E-3</c:v>
                </c:pt>
                <c:pt idx="195">
                  <c:v>-1E-3</c:v>
                </c:pt>
                <c:pt idx="196">
                  <c:v>0</c:v>
                </c:pt>
                <c:pt idx="197">
                  <c:v>-1E-3</c:v>
                </c:pt>
                <c:pt idx="198">
                  <c:v>0</c:v>
                </c:pt>
                <c:pt idx="199">
                  <c:v>0</c:v>
                </c:pt>
                <c:pt idx="200">
                  <c:v>-1E-3</c:v>
                </c:pt>
                <c:pt idx="201">
                  <c:v>-1E-3</c:v>
                </c:pt>
                <c:pt idx="202">
                  <c:v>-1E-3</c:v>
                </c:pt>
                <c:pt idx="203">
                  <c:v>-1E-3</c:v>
                </c:pt>
                <c:pt idx="204">
                  <c:v>-1E-3</c:v>
                </c:pt>
                <c:pt idx="205">
                  <c:v>-1E-3</c:v>
                </c:pt>
                <c:pt idx="206">
                  <c:v>-1E-3</c:v>
                </c:pt>
                <c:pt idx="207">
                  <c:v>-1E-3</c:v>
                </c:pt>
                <c:pt idx="208">
                  <c:v>-1E-3</c:v>
                </c:pt>
                <c:pt idx="209">
                  <c:v>-1E-3</c:v>
                </c:pt>
                <c:pt idx="210">
                  <c:v>-1E-3</c:v>
                </c:pt>
                <c:pt idx="211">
                  <c:v>-1E-3</c:v>
                </c:pt>
                <c:pt idx="212">
                  <c:v>-1E-3</c:v>
                </c:pt>
                <c:pt idx="213">
                  <c:v>-1E-3</c:v>
                </c:pt>
                <c:pt idx="214">
                  <c:v>-1E-3</c:v>
                </c:pt>
                <c:pt idx="215">
                  <c:v>-1E-3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1E-3</c:v>
                </c:pt>
                <c:pt idx="221">
                  <c:v>1E-3</c:v>
                </c:pt>
                <c:pt idx="222">
                  <c:v>1E-3</c:v>
                </c:pt>
                <c:pt idx="223">
                  <c:v>1E-3</c:v>
                </c:pt>
                <c:pt idx="224">
                  <c:v>1E-3</c:v>
                </c:pt>
                <c:pt idx="225">
                  <c:v>1E-3</c:v>
                </c:pt>
                <c:pt idx="226">
                  <c:v>1E-3</c:v>
                </c:pt>
                <c:pt idx="227">
                  <c:v>1E-3</c:v>
                </c:pt>
                <c:pt idx="228">
                  <c:v>1E-3</c:v>
                </c:pt>
                <c:pt idx="229">
                  <c:v>1E-3</c:v>
                </c:pt>
                <c:pt idx="230">
                  <c:v>1E-3</c:v>
                </c:pt>
                <c:pt idx="231">
                  <c:v>1E-3</c:v>
                </c:pt>
                <c:pt idx="232">
                  <c:v>1E-3</c:v>
                </c:pt>
                <c:pt idx="233">
                  <c:v>1E-3</c:v>
                </c:pt>
                <c:pt idx="234">
                  <c:v>1E-3</c:v>
                </c:pt>
                <c:pt idx="235">
                  <c:v>1E-3</c:v>
                </c:pt>
                <c:pt idx="236">
                  <c:v>2E-3</c:v>
                </c:pt>
                <c:pt idx="237">
                  <c:v>2E-3</c:v>
                </c:pt>
                <c:pt idx="238">
                  <c:v>2E-3</c:v>
                </c:pt>
                <c:pt idx="239">
                  <c:v>2E-3</c:v>
                </c:pt>
                <c:pt idx="240">
                  <c:v>2E-3</c:v>
                </c:pt>
                <c:pt idx="241">
                  <c:v>3.0000000000000001E-3</c:v>
                </c:pt>
                <c:pt idx="242">
                  <c:v>3.0000000000000001E-3</c:v>
                </c:pt>
                <c:pt idx="243">
                  <c:v>3.0000000000000001E-3</c:v>
                </c:pt>
                <c:pt idx="244">
                  <c:v>3.0000000000000001E-3</c:v>
                </c:pt>
                <c:pt idx="245">
                  <c:v>2E-3</c:v>
                </c:pt>
                <c:pt idx="246">
                  <c:v>2E-3</c:v>
                </c:pt>
                <c:pt idx="247">
                  <c:v>2E-3</c:v>
                </c:pt>
                <c:pt idx="248">
                  <c:v>2E-3</c:v>
                </c:pt>
                <c:pt idx="249">
                  <c:v>1E-3</c:v>
                </c:pt>
                <c:pt idx="250">
                  <c:v>1E-3</c:v>
                </c:pt>
                <c:pt idx="251">
                  <c:v>1E-3</c:v>
                </c:pt>
                <c:pt idx="252">
                  <c:v>0</c:v>
                </c:pt>
                <c:pt idx="253">
                  <c:v>1E-3</c:v>
                </c:pt>
                <c:pt idx="254">
                  <c:v>1E-3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-1E-3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0</c:v>
                </c:pt>
                <c:pt idx="268">
                  <c:v>-1E-3</c:v>
                </c:pt>
                <c:pt idx="269">
                  <c:v>-1E-3</c:v>
                </c:pt>
                <c:pt idx="270">
                  <c:v>-1E-3</c:v>
                </c:pt>
                <c:pt idx="271">
                  <c:v>-1E-3</c:v>
                </c:pt>
                <c:pt idx="272">
                  <c:v>-1E-3</c:v>
                </c:pt>
                <c:pt idx="273">
                  <c:v>-1E-3</c:v>
                </c:pt>
                <c:pt idx="274">
                  <c:v>-1E-3</c:v>
                </c:pt>
                <c:pt idx="275">
                  <c:v>-1E-3</c:v>
                </c:pt>
                <c:pt idx="276">
                  <c:v>-1E-3</c:v>
                </c:pt>
                <c:pt idx="277">
                  <c:v>-1E-3</c:v>
                </c:pt>
                <c:pt idx="278">
                  <c:v>0</c:v>
                </c:pt>
                <c:pt idx="279">
                  <c:v>0</c:v>
                </c:pt>
                <c:pt idx="280">
                  <c:v>1E-3</c:v>
                </c:pt>
                <c:pt idx="281">
                  <c:v>1E-3</c:v>
                </c:pt>
                <c:pt idx="282">
                  <c:v>1E-3</c:v>
                </c:pt>
                <c:pt idx="283">
                  <c:v>1E-3</c:v>
                </c:pt>
                <c:pt idx="284">
                  <c:v>1E-3</c:v>
                </c:pt>
                <c:pt idx="285">
                  <c:v>1E-3</c:v>
                </c:pt>
                <c:pt idx="286">
                  <c:v>2E-3</c:v>
                </c:pt>
                <c:pt idx="287">
                  <c:v>1E-3</c:v>
                </c:pt>
                <c:pt idx="288">
                  <c:v>1E-3</c:v>
                </c:pt>
                <c:pt idx="289">
                  <c:v>1E-3</c:v>
                </c:pt>
                <c:pt idx="290">
                  <c:v>1E-3</c:v>
                </c:pt>
                <c:pt idx="291">
                  <c:v>1E-3</c:v>
                </c:pt>
                <c:pt idx="292">
                  <c:v>1E-3</c:v>
                </c:pt>
                <c:pt idx="293">
                  <c:v>0</c:v>
                </c:pt>
                <c:pt idx="294">
                  <c:v>-1E-3</c:v>
                </c:pt>
                <c:pt idx="295">
                  <c:v>-2E-3</c:v>
                </c:pt>
                <c:pt idx="296">
                  <c:v>-2E-3</c:v>
                </c:pt>
                <c:pt idx="297">
                  <c:v>-2E-3</c:v>
                </c:pt>
                <c:pt idx="298">
                  <c:v>-3.0000000000000001E-3</c:v>
                </c:pt>
                <c:pt idx="299">
                  <c:v>-3.0000000000000001E-3</c:v>
                </c:pt>
                <c:pt idx="300">
                  <c:v>-3.0000000000000001E-3</c:v>
                </c:pt>
                <c:pt idx="301">
                  <c:v>-4.0000000000000001E-3</c:v>
                </c:pt>
                <c:pt idx="302">
                  <c:v>-4.0000000000000001E-3</c:v>
                </c:pt>
                <c:pt idx="303">
                  <c:v>-3.0000000000000001E-3</c:v>
                </c:pt>
                <c:pt idx="304">
                  <c:v>-3.0000000000000001E-3</c:v>
                </c:pt>
                <c:pt idx="305">
                  <c:v>-3.0000000000000001E-3</c:v>
                </c:pt>
                <c:pt idx="306">
                  <c:v>-2E-3</c:v>
                </c:pt>
                <c:pt idx="307">
                  <c:v>-2E-3</c:v>
                </c:pt>
                <c:pt idx="308">
                  <c:v>-2E-3</c:v>
                </c:pt>
                <c:pt idx="309">
                  <c:v>-1E-3</c:v>
                </c:pt>
                <c:pt idx="310">
                  <c:v>-1E-3</c:v>
                </c:pt>
                <c:pt idx="311">
                  <c:v>-1E-3</c:v>
                </c:pt>
                <c:pt idx="312">
                  <c:v>-1E-3</c:v>
                </c:pt>
                <c:pt idx="313">
                  <c:v>0</c:v>
                </c:pt>
                <c:pt idx="314">
                  <c:v>0</c:v>
                </c:pt>
                <c:pt idx="315">
                  <c:v>0</c:v>
                </c:pt>
                <c:pt idx="316">
                  <c:v>0</c:v>
                </c:pt>
                <c:pt idx="317">
                  <c:v>0</c:v>
                </c:pt>
                <c:pt idx="318">
                  <c:v>0</c:v>
                </c:pt>
                <c:pt idx="319">
                  <c:v>0</c:v>
                </c:pt>
                <c:pt idx="320">
                  <c:v>0</c:v>
                </c:pt>
                <c:pt idx="321">
                  <c:v>0</c:v>
                </c:pt>
                <c:pt idx="322">
                  <c:v>0</c:v>
                </c:pt>
                <c:pt idx="323">
                  <c:v>0</c:v>
                </c:pt>
                <c:pt idx="324">
                  <c:v>0</c:v>
                </c:pt>
                <c:pt idx="325">
                  <c:v>1E-3</c:v>
                </c:pt>
                <c:pt idx="326">
                  <c:v>1E-3</c:v>
                </c:pt>
                <c:pt idx="327">
                  <c:v>2E-3</c:v>
                </c:pt>
                <c:pt idx="328">
                  <c:v>2E-3</c:v>
                </c:pt>
                <c:pt idx="329">
                  <c:v>3.0000000000000001E-3</c:v>
                </c:pt>
                <c:pt idx="330">
                  <c:v>4.0000000000000001E-3</c:v>
                </c:pt>
                <c:pt idx="331">
                  <c:v>4.0000000000000001E-3</c:v>
                </c:pt>
                <c:pt idx="332">
                  <c:v>4.0000000000000001E-3</c:v>
                </c:pt>
                <c:pt idx="333">
                  <c:v>4.0000000000000001E-3</c:v>
                </c:pt>
                <c:pt idx="334">
                  <c:v>5.0000000000000001E-3</c:v>
                </c:pt>
                <c:pt idx="335">
                  <c:v>5.0000000000000001E-3</c:v>
                </c:pt>
                <c:pt idx="336">
                  <c:v>6.0000000000000001E-3</c:v>
                </c:pt>
                <c:pt idx="337">
                  <c:v>6.0000000000000001E-3</c:v>
                </c:pt>
                <c:pt idx="338">
                  <c:v>6.0000000000000001E-3</c:v>
                </c:pt>
                <c:pt idx="339">
                  <c:v>7.0000000000000001E-3</c:v>
                </c:pt>
                <c:pt idx="340">
                  <c:v>6.0000000000000001E-3</c:v>
                </c:pt>
                <c:pt idx="341">
                  <c:v>6.0000000000000001E-3</c:v>
                </c:pt>
                <c:pt idx="342">
                  <c:v>6.0000000000000001E-3</c:v>
                </c:pt>
                <c:pt idx="343">
                  <c:v>6.0000000000000001E-3</c:v>
                </c:pt>
                <c:pt idx="344">
                  <c:v>5.0000000000000001E-3</c:v>
                </c:pt>
                <c:pt idx="345">
                  <c:v>5.0000000000000001E-3</c:v>
                </c:pt>
                <c:pt idx="346">
                  <c:v>5.0000000000000001E-3</c:v>
                </c:pt>
                <c:pt idx="347">
                  <c:v>5.0000000000000001E-3</c:v>
                </c:pt>
                <c:pt idx="348">
                  <c:v>4.0000000000000001E-3</c:v>
                </c:pt>
                <c:pt idx="349">
                  <c:v>4.0000000000000001E-3</c:v>
                </c:pt>
                <c:pt idx="350">
                  <c:v>3.0000000000000001E-3</c:v>
                </c:pt>
                <c:pt idx="351">
                  <c:v>3.0000000000000001E-3</c:v>
                </c:pt>
                <c:pt idx="352">
                  <c:v>2E-3</c:v>
                </c:pt>
                <c:pt idx="353">
                  <c:v>2E-3</c:v>
                </c:pt>
                <c:pt idx="354">
                  <c:v>2E-3</c:v>
                </c:pt>
                <c:pt idx="355">
                  <c:v>2E-3</c:v>
                </c:pt>
                <c:pt idx="356">
                  <c:v>1E-3</c:v>
                </c:pt>
                <c:pt idx="357">
                  <c:v>1E-3</c:v>
                </c:pt>
                <c:pt idx="358">
                  <c:v>1E-3</c:v>
                </c:pt>
                <c:pt idx="359">
                  <c:v>1E-3</c:v>
                </c:pt>
                <c:pt idx="360">
                  <c:v>1E-3</c:v>
                </c:pt>
                <c:pt idx="361">
                  <c:v>1E-3</c:v>
                </c:pt>
                <c:pt idx="362">
                  <c:v>1E-3</c:v>
                </c:pt>
                <c:pt idx="363">
                  <c:v>2E-3</c:v>
                </c:pt>
                <c:pt idx="364">
                  <c:v>1E-3</c:v>
                </c:pt>
                <c:pt idx="365">
                  <c:v>1E-3</c:v>
                </c:pt>
                <c:pt idx="366">
                  <c:v>2E-3</c:v>
                </c:pt>
                <c:pt idx="367">
                  <c:v>2E-3</c:v>
                </c:pt>
                <c:pt idx="368">
                  <c:v>2E-3</c:v>
                </c:pt>
                <c:pt idx="369">
                  <c:v>2E-3</c:v>
                </c:pt>
                <c:pt idx="370">
                  <c:v>2E-3</c:v>
                </c:pt>
                <c:pt idx="371">
                  <c:v>2E-3</c:v>
                </c:pt>
                <c:pt idx="372">
                  <c:v>2E-3</c:v>
                </c:pt>
                <c:pt idx="373">
                  <c:v>2E-3</c:v>
                </c:pt>
                <c:pt idx="374">
                  <c:v>1E-3</c:v>
                </c:pt>
                <c:pt idx="375">
                  <c:v>1E-3</c:v>
                </c:pt>
                <c:pt idx="376">
                  <c:v>1E-3</c:v>
                </c:pt>
                <c:pt idx="377">
                  <c:v>1E-3</c:v>
                </c:pt>
                <c:pt idx="378">
                  <c:v>1E-3</c:v>
                </c:pt>
                <c:pt idx="379">
                  <c:v>1E-3</c:v>
                </c:pt>
                <c:pt idx="380">
                  <c:v>1E-3</c:v>
                </c:pt>
                <c:pt idx="381">
                  <c:v>0</c:v>
                </c:pt>
                <c:pt idx="382">
                  <c:v>1E-3</c:v>
                </c:pt>
                <c:pt idx="383">
                  <c:v>1E-3</c:v>
                </c:pt>
                <c:pt idx="384">
                  <c:v>0</c:v>
                </c:pt>
                <c:pt idx="385">
                  <c:v>0</c:v>
                </c:pt>
                <c:pt idx="386">
                  <c:v>0</c:v>
                </c:pt>
                <c:pt idx="387">
                  <c:v>0</c:v>
                </c:pt>
                <c:pt idx="388">
                  <c:v>-1E-3</c:v>
                </c:pt>
                <c:pt idx="389">
                  <c:v>0</c:v>
                </c:pt>
                <c:pt idx="390">
                  <c:v>-1E-3</c:v>
                </c:pt>
                <c:pt idx="391">
                  <c:v>-1E-3</c:v>
                </c:pt>
                <c:pt idx="392">
                  <c:v>-1E-3</c:v>
                </c:pt>
                <c:pt idx="393">
                  <c:v>-1E-3</c:v>
                </c:pt>
                <c:pt idx="394">
                  <c:v>-1E-3</c:v>
                </c:pt>
                <c:pt idx="395">
                  <c:v>-1E-3</c:v>
                </c:pt>
                <c:pt idx="396">
                  <c:v>-1E-3</c:v>
                </c:pt>
                <c:pt idx="397">
                  <c:v>-1E-3</c:v>
                </c:pt>
                <c:pt idx="398">
                  <c:v>-1E-3</c:v>
                </c:pt>
                <c:pt idx="399">
                  <c:v>-1E-3</c:v>
                </c:pt>
                <c:pt idx="400">
                  <c:v>-1E-3</c:v>
                </c:pt>
                <c:pt idx="401">
                  <c:v>0</c:v>
                </c:pt>
                <c:pt idx="402">
                  <c:v>0</c:v>
                </c:pt>
                <c:pt idx="403">
                  <c:v>0</c:v>
                </c:pt>
                <c:pt idx="404">
                  <c:v>0</c:v>
                </c:pt>
                <c:pt idx="405">
                  <c:v>1E-3</c:v>
                </c:pt>
                <c:pt idx="406">
                  <c:v>1E-3</c:v>
                </c:pt>
                <c:pt idx="407">
                  <c:v>0</c:v>
                </c:pt>
                <c:pt idx="408">
                  <c:v>0</c:v>
                </c:pt>
                <c:pt idx="409">
                  <c:v>0</c:v>
                </c:pt>
                <c:pt idx="410">
                  <c:v>0</c:v>
                </c:pt>
                <c:pt idx="411">
                  <c:v>0</c:v>
                </c:pt>
                <c:pt idx="412">
                  <c:v>0</c:v>
                </c:pt>
                <c:pt idx="413">
                  <c:v>-1E-3</c:v>
                </c:pt>
                <c:pt idx="414">
                  <c:v>-1E-3</c:v>
                </c:pt>
                <c:pt idx="415">
                  <c:v>-1E-3</c:v>
                </c:pt>
                <c:pt idx="416">
                  <c:v>-1E-3</c:v>
                </c:pt>
                <c:pt idx="417">
                  <c:v>-1E-3</c:v>
                </c:pt>
                <c:pt idx="418">
                  <c:v>-2E-3</c:v>
                </c:pt>
                <c:pt idx="419">
                  <c:v>-2E-3</c:v>
                </c:pt>
                <c:pt idx="420">
                  <c:v>-2E-3</c:v>
                </c:pt>
                <c:pt idx="421">
                  <c:v>-2E-3</c:v>
                </c:pt>
                <c:pt idx="422">
                  <c:v>-1E-3</c:v>
                </c:pt>
                <c:pt idx="423">
                  <c:v>-1E-3</c:v>
                </c:pt>
                <c:pt idx="424">
                  <c:v>-1E-3</c:v>
                </c:pt>
                <c:pt idx="425">
                  <c:v>-2E-3</c:v>
                </c:pt>
                <c:pt idx="426">
                  <c:v>-1E-3</c:v>
                </c:pt>
                <c:pt idx="427">
                  <c:v>-2E-3</c:v>
                </c:pt>
                <c:pt idx="428">
                  <c:v>-2E-3</c:v>
                </c:pt>
                <c:pt idx="429">
                  <c:v>-2E-3</c:v>
                </c:pt>
                <c:pt idx="430">
                  <c:v>-2E-3</c:v>
                </c:pt>
                <c:pt idx="431">
                  <c:v>-2E-3</c:v>
                </c:pt>
                <c:pt idx="432">
                  <c:v>-2E-3</c:v>
                </c:pt>
                <c:pt idx="433">
                  <c:v>-2E-3</c:v>
                </c:pt>
                <c:pt idx="434">
                  <c:v>-3.0000000000000001E-3</c:v>
                </c:pt>
                <c:pt idx="435">
                  <c:v>-3.0000000000000001E-3</c:v>
                </c:pt>
                <c:pt idx="436">
                  <c:v>-3.0000000000000001E-3</c:v>
                </c:pt>
                <c:pt idx="437">
                  <c:v>-3.0000000000000001E-3</c:v>
                </c:pt>
                <c:pt idx="438">
                  <c:v>-4.0000000000000001E-3</c:v>
                </c:pt>
                <c:pt idx="439">
                  <c:v>-4.0000000000000001E-3</c:v>
                </c:pt>
                <c:pt idx="440">
                  <c:v>-4.0000000000000001E-3</c:v>
                </c:pt>
                <c:pt idx="441">
                  <c:v>-4.0000000000000001E-3</c:v>
                </c:pt>
                <c:pt idx="442">
                  <c:v>-4.0000000000000001E-3</c:v>
                </c:pt>
                <c:pt idx="443">
                  <c:v>-5.0000000000000001E-3</c:v>
                </c:pt>
                <c:pt idx="444">
                  <c:v>-5.0000000000000001E-3</c:v>
                </c:pt>
                <c:pt idx="445">
                  <c:v>-5.0000000000000001E-3</c:v>
                </c:pt>
                <c:pt idx="446">
                  <c:v>-5.0000000000000001E-3</c:v>
                </c:pt>
                <c:pt idx="447">
                  <c:v>-5.0000000000000001E-3</c:v>
                </c:pt>
                <c:pt idx="448">
                  <c:v>-5.0000000000000001E-3</c:v>
                </c:pt>
                <c:pt idx="449">
                  <c:v>-5.0000000000000001E-3</c:v>
                </c:pt>
                <c:pt idx="450">
                  <c:v>-5.0000000000000001E-3</c:v>
                </c:pt>
                <c:pt idx="451">
                  <c:v>-5.0000000000000001E-3</c:v>
                </c:pt>
                <c:pt idx="452">
                  <c:v>-5.0000000000000001E-3</c:v>
                </c:pt>
                <c:pt idx="453">
                  <c:v>-5.0000000000000001E-3</c:v>
                </c:pt>
                <c:pt idx="454">
                  <c:v>-5.0000000000000001E-3</c:v>
                </c:pt>
                <c:pt idx="455">
                  <c:v>-5.0000000000000001E-3</c:v>
                </c:pt>
                <c:pt idx="456">
                  <c:v>-5.0000000000000001E-3</c:v>
                </c:pt>
                <c:pt idx="457">
                  <c:v>-5.0000000000000001E-3</c:v>
                </c:pt>
                <c:pt idx="458">
                  <c:v>-5.0000000000000001E-3</c:v>
                </c:pt>
                <c:pt idx="459">
                  <c:v>-5.0000000000000001E-3</c:v>
                </c:pt>
                <c:pt idx="460">
                  <c:v>-6.0000000000000001E-3</c:v>
                </c:pt>
                <c:pt idx="461">
                  <c:v>-6.0000000000000001E-3</c:v>
                </c:pt>
                <c:pt idx="462">
                  <c:v>-6.0000000000000001E-3</c:v>
                </c:pt>
                <c:pt idx="463">
                  <c:v>-6.0000000000000001E-3</c:v>
                </c:pt>
                <c:pt idx="464">
                  <c:v>-7.0000000000000001E-3</c:v>
                </c:pt>
                <c:pt idx="465">
                  <c:v>-7.0000000000000001E-3</c:v>
                </c:pt>
                <c:pt idx="466">
                  <c:v>-7.0000000000000001E-3</c:v>
                </c:pt>
                <c:pt idx="467">
                  <c:v>-8.0000000000000002E-3</c:v>
                </c:pt>
                <c:pt idx="468">
                  <c:v>-8.0000000000000002E-3</c:v>
                </c:pt>
                <c:pt idx="469">
                  <c:v>-0.01</c:v>
                </c:pt>
                <c:pt idx="470">
                  <c:v>-0.01</c:v>
                </c:pt>
                <c:pt idx="471">
                  <c:v>-1.0999999999999999E-2</c:v>
                </c:pt>
                <c:pt idx="472">
                  <c:v>-1.0999999999999999E-2</c:v>
                </c:pt>
                <c:pt idx="473">
                  <c:v>-1.0999999999999999E-2</c:v>
                </c:pt>
                <c:pt idx="474">
                  <c:v>-1.2E-2</c:v>
                </c:pt>
                <c:pt idx="475">
                  <c:v>-1.2999999999999999E-2</c:v>
                </c:pt>
                <c:pt idx="476">
                  <c:v>-1.2999999999999999E-2</c:v>
                </c:pt>
                <c:pt idx="477">
                  <c:v>-1.2999999999999999E-2</c:v>
                </c:pt>
                <c:pt idx="478">
                  <c:v>-1.2999999999999999E-2</c:v>
                </c:pt>
                <c:pt idx="479">
                  <c:v>-1.2E-2</c:v>
                </c:pt>
                <c:pt idx="480">
                  <c:v>-1.2999999999999999E-2</c:v>
                </c:pt>
                <c:pt idx="481">
                  <c:v>-1.2E-2</c:v>
                </c:pt>
                <c:pt idx="482">
                  <c:v>-1.2E-2</c:v>
                </c:pt>
                <c:pt idx="483">
                  <c:v>-0.01</c:v>
                </c:pt>
                <c:pt idx="484">
                  <c:v>-0.01</c:v>
                </c:pt>
                <c:pt idx="485">
                  <c:v>-8.9999999999999993E-3</c:v>
                </c:pt>
                <c:pt idx="486">
                  <c:v>-8.9999999999999993E-3</c:v>
                </c:pt>
                <c:pt idx="487">
                  <c:v>-8.9999999999999993E-3</c:v>
                </c:pt>
                <c:pt idx="488">
                  <c:v>-8.0000000000000002E-3</c:v>
                </c:pt>
                <c:pt idx="489">
                  <c:v>-8.0000000000000002E-3</c:v>
                </c:pt>
                <c:pt idx="490">
                  <c:v>-8.0000000000000002E-3</c:v>
                </c:pt>
                <c:pt idx="491">
                  <c:v>-8.0000000000000002E-3</c:v>
                </c:pt>
                <c:pt idx="492">
                  <c:v>-8.0000000000000002E-3</c:v>
                </c:pt>
                <c:pt idx="493">
                  <c:v>-8.0000000000000002E-3</c:v>
                </c:pt>
                <c:pt idx="494">
                  <c:v>-7.0000000000000001E-3</c:v>
                </c:pt>
                <c:pt idx="495">
                  <c:v>-8.0000000000000002E-3</c:v>
                </c:pt>
                <c:pt idx="496">
                  <c:v>-8.0000000000000002E-3</c:v>
                </c:pt>
                <c:pt idx="497">
                  <c:v>-8.0000000000000002E-3</c:v>
                </c:pt>
                <c:pt idx="498">
                  <c:v>-8.0000000000000002E-3</c:v>
                </c:pt>
                <c:pt idx="499">
                  <c:v>-8.0000000000000002E-3</c:v>
                </c:pt>
                <c:pt idx="500">
                  <c:v>-8.0000000000000002E-3</c:v>
                </c:pt>
                <c:pt idx="501">
                  <c:v>-7.0000000000000001E-3</c:v>
                </c:pt>
                <c:pt idx="502">
                  <c:v>-7.0000000000000001E-3</c:v>
                </c:pt>
                <c:pt idx="503">
                  <c:v>-6.0000000000000001E-3</c:v>
                </c:pt>
                <c:pt idx="504">
                  <c:v>-6.0000000000000001E-3</c:v>
                </c:pt>
                <c:pt idx="505">
                  <c:v>-6.0000000000000001E-3</c:v>
                </c:pt>
                <c:pt idx="506">
                  <c:v>-5.0000000000000001E-3</c:v>
                </c:pt>
                <c:pt idx="507">
                  <c:v>-5.0000000000000001E-3</c:v>
                </c:pt>
                <c:pt idx="508">
                  <c:v>-4.0000000000000001E-3</c:v>
                </c:pt>
                <c:pt idx="509">
                  <c:v>-3.0000000000000001E-3</c:v>
                </c:pt>
                <c:pt idx="510">
                  <c:v>-3.0000000000000001E-3</c:v>
                </c:pt>
                <c:pt idx="511">
                  <c:v>-3.0000000000000001E-3</c:v>
                </c:pt>
                <c:pt idx="512">
                  <c:v>-3.0000000000000001E-3</c:v>
                </c:pt>
                <c:pt idx="513">
                  <c:v>-3.0000000000000001E-3</c:v>
                </c:pt>
                <c:pt idx="514">
                  <c:v>-3.0000000000000001E-3</c:v>
                </c:pt>
                <c:pt idx="515">
                  <c:v>-3.0000000000000001E-3</c:v>
                </c:pt>
                <c:pt idx="516">
                  <c:v>-4.0000000000000001E-3</c:v>
                </c:pt>
                <c:pt idx="517">
                  <c:v>-5.0000000000000001E-3</c:v>
                </c:pt>
                <c:pt idx="518">
                  <c:v>-5.0000000000000001E-3</c:v>
                </c:pt>
                <c:pt idx="519">
                  <c:v>-6.0000000000000001E-3</c:v>
                </c:pt>
                <c:pt idx="520">
                  <c:v>-7.0000000000000001E-3</c:v>
                </c:pt>
                <c:pt idx="521">
                  <c:v>-7.0000000000000001E-3</c:v>
                </c:pt>
                <c:pt idx="522">
                  <c:v>-8.0000000000000002E-3</c:v>
                </c:pt>
                <c:pt idx="523">
                  <c:v>-8.9999999999999993E-3</c:v>
                </c:pt>
                <c:pt idx="524">
                  <c:v>-0.01</c:v>
                </c:pt>
                <c:pt idx="525">
                  <c:v>-1.0999999999999999E-2</c:v>
                </c:pt>
                <c:pt idx="526">
                  <c:v>-1.0999999999999999E-2</c:v>
                </c:pt>
                <c:pt idx="527">
                  <c:v>-1.0999999999999999E-2</c:v>
                </c:pt>
                <c:pt idx="528">
                  <c:v>-1.0999999999999999E-2</c:v>
                </c:pt>
                <c:pt idx="529">
                  <c:v>-1.0999999999999999E-2</c:v>
                </c:pt>
                <c:pt idx="530">
                  <c:v>-1.0999999999999999E-2</c:v>
                </c:pt>
                <c:pt idx="531">
                  <c:v>-1.0999999999999999E-2</c:v>
                </c:pt>
                <c:pt idx="532">
                  <c:v>-1.0999999999999999E-2</c:v>
                </c:pt>
                <c:pt idx="533">
                  <c:v>-0.01</c:v>
                </c:pt>
                <c:pt idx="534">
                  <c:v>-0.01</c:v>
                </c:pt>
                <c:pt idx="535">
                  <c:v>-0.01</c:v>
                </c:pt>
                <c:pt idx="536">
                  <c:v>-0.01</c:v>
                </c:pt>
                <c:pt idx="537">
                  <c:v>-1.0999999999999999E-2</c:v>
                </c:pt>
                <c:pt idx="538">
                  <c:v>-1.0999999999999999E-2</c:v>
                </c:pt>
                <c:pt idx="539">
                  <c:v>-1.2E-2</c:v>
                </c:pt>
                <c:pt idx="540">
                  <c:v>-1.2E-2</c:v>
                </c:pt>
                <c:pt idx="541">
                  <c:v>-1.2999999999999999E-2</c:v>
                </c:pt>
                <c:pt idx="542">
                  <c:v>-1.4E-2</c:v>
                </c:pt>
                <c:pt idx="543">
                  <c:v>-1.4999999999999999E-2</c:v>
                </c:pt>
                <c:pt idx="544">
                  <c:v>-1.4999999999999999E-2</c:v>
                </c:pt>
                <c:pt idx="545">
                  <c:v>-1.6E-2</c:v>
                </c:pt>
                <c:pt idx="546">
                  <c:v>-1.6E-2</c:v>
                </c:pt>
                <c:pt idx="547">
                  <c:v>-1.7000000000000001E-2</c:v>
                </c:pt>
                <c:pt idx="548">
                  <c:v>-1.6E-2</c:v>
                </c:pt>
                <c:pt idx="549">
                  <c:v>-1.6E-2</c:v>
                </c:pt>
                <c:pt idx="550">
                  <c:v>-1.6E-2</c:v>
                </c:pt>
                <c:pt idx="551">
                  <c:v>-1.4999999999999999E-2</c:v>
                </c:pt>
                <c:pt idx="552">
                  <c:v>-1.4E-2</c:v>
                </c:pt>
                <c:pt idx="553">
                  <c:v>-1.2999999999999999E-2</c:v>
                </c:pt>
                <c:pt idx="554">
                  <c:v>-1.2999999999999999E-2</c:v>
                </c:pt>
                <c:pt idx="555">
                  <c:v>-1.2E-2</c:v>
                </c:pt>
                <c:pt idx="556">
                  <c:v>-1.2E-2</c:v>
                </c:pt>
                <c:pt idx="557">
                  <c:v>-1.0999999999999999E-2</c:v>
                </c:pt>
                <c:pt idx="558">
                  <c:v>-0.01</c:v>
                </c:pt>
                <c:pt idx="559">
                  <c:v>-8.0000000000000002E-3</c:v>
                </c:pt>
                <c:pt idx="560">
                  <c:v>-8.0000000000000002E-3</c:v>
                </c:pt>
                <c:pt idx="561">
                  <c:v>-7.0000000000000001E-3</c:v>
                </c:pt>
                <c:pt idx="562">
                  <c:v>-8.0000000000000002E-3</c:v>
                </c:pt>
                <c:pt idx="563">
                  <c:v>-7.0000000000000001E-3</c:v>
                </c:pt>
                <c:pt idx="564">
                  <c:v>-6.0000000000000001E-3</c:v>
                </c:pt>
                <c:pt idx="565">
                  <c:v>-5.0000000000000001E-3</c:v>
                </c:pt>
                <c:pt idx="566">
                  <c:v>-5.0000000000000001E-3</c:v>
                </c:pt>
                <c:pt idx="567">
                  <c:v>-5.0000000000000001E-3</c:v>
                </c:pt>
                <c:pt idx="568">
                  <c:v>-5.0000000000000001E-3</c:v>
                </c:pt>
                <c:pt idx="569">
                  <c:v>-5.0000000000000001E-3</c:v>
                </c:pt>
                <c:pt idx="570">
                  <c:v>-4.0000000000000001E-3</c:v>
                </c:pt>
                <c:pt idx="571">
                  <c:v>-3.0000000000000001E-3</c:v>
                </c:pt>
                <c:pt idx="572">
                  <c:v>-5.0000000000000001E-3</c:v>
                </c:pt>
                <c:pt idx="573">
                  <c:v>-5.0000000000000001E-3</c:v>
                </c:pt>
                <c:pt idx="574">
                  <c:v>-5.0000000000000001E-3</c:v>
                </c:pt>
                <c:pt idx="575">
                  <c:v>-6.0000000000000001E-3</c:v>
                </c:pt>
                <c:pt idx="576">
                  <c:v>-6.0000000000000001E-3</c:v>
                </c:pt>
                <c:pt idx="577">
                  <c:v>-8.0000000000000002E-3</c:v>
                </c:pt>
                <c:pt idx="578">
                  <c:v>-0.01</c:v>
                </c:pt>
                <c:pt idx="579">
                  <c:v>-1.0999999999999999E-2</c:v>
                </c:pt>
                <c:pt idx="580">
                  <c:v>-1.2E-2</c:v>
                </c:pt>
                <c:pt idx="581">
                  <c:v>-1.2999999999999999E-2</c:v>
                </c:pt>
                <c:pt idx="582">
                  <c:v>-1.4999999999999999E-2</c:v>
                </c:pt>
                <c:pt idx="583">
                  <c:v>-1.6E-2</c:v>
                </c:pt>
                <c:pt idx="584">
                  <c:v>-1.7999999999999999E-2</c:v>
                </c:pt>
                <c:pt idx="585">
                  <c:v>-1.9E-2</c:v>
                </c:pt>
                <c:pt idx="586">
                  <c:v>-1.9E-2</c:v>
                </c:pt>
                <c:pt idx="587">
                  <c:v>-0.02</c:v>
                </c:pt>
                <c:pt idx="588">
                  <c:v>-2.1000000000000001E-2</c:v>
                </c:pt>
                <c:pt idx="589">
                  <c:v>-2.1999999999999999E-2</c:v>
                </c:pt>
                <c:pt idx="590">
                  <c:v>-2.1999999999999999E-2</c:v>
                </c:pt>
                <c:pt idx="591">
                  <c:v>-2.1999999999999999E-2</c:v>
                </c:pt>
                <c:pt idx="592">
                  <c:v>-2.1999999999999999E-2</c:v>
                </c:pt>
                <c:pt idx="593">
                  <c:v>-2.1999999999999999E-2</c:v>
                </c:pt>
                <c:pt idx="594">
                  <c:v>-2.3E-2</c:v>
                </c:pt>
                <c:pt idx="595">
                  <c:v>-2.5000000000000001E-2</c:v>
                </c:pt>
                <c:pt idx="596">
                  <c:v>-2.5000000000000001E-2</c:v>
                </c:pt>
                <c:pt idx="597">
                  <c:v>-2.5999999999999999E-2</c:v>
                </c:pt>
                <c:pt idx="598">
                  <c:v>-2.7E-2</c:v>
                </c:pt>
                <c:pt idx="599">
                  <c:v>-2.8000000000000001E-2</c:v>
                </c:pt>
                <c:pt idx="600">
                  <c:v>-3.1E-2</c:v>
                </c:pt>
                <c:pt idx="601">
                  <c:v>-3.3000000000000002E-2</c:v>
                </c:pt>
                <c:pt idx="602">
                  <c:v>-3.3000000000000002E-2</c:v>
                </c:pt>
                <c:pt idx="603">
                  <c:v>-3.5000000000000003E-2</c:v>
                </c:pt>
                <c:pt idx="604">
                  <c:v>-3.5999999999999997E-2</c:v>
                </c:pt>
                <c:pt idx="605">
                  <c:v>-3.6999999999999998E-2</c:v>
                </c:pt>
                <c:pt idx="606">
                  <c:v>-3.6999999999999998E-2</c:v>
                </c:pt>
                <c:pt idx="607">
                  <c:v>-3.6999999999999998E-2</c:v>
                </c:pt>
                <c:pt idx="608">
                  <c:v>-3.5999999999999997E-2</c:v>
                </c:pt>
                <c:pt idx="609">
                  <c:v>-3.5999999999999997E-2</c:v>
                </c:pt>
                <c:pt idx="610">
                  <c:v>-3.5999999999999997E-2</c:v>
                </c:pt>
                <c:pt idx="611">
                  <c:v>-3.4000000000000002E-2</c:v>
                </c:pt>
                <c:pt idx="612">
                  <c:v>-3.1E-2</c:v>
                </c:pt>
                <c:pt idx="613">
                  <c:v>-0.03</c:v>
                </c:pt>
                <c:pt idx="614">
                  <c:v>-2.8000000000000001E-2</c:v>
                </c:pt>
                <c:pt idx="615">
                  <c:v>-2.5999999999999999E-2</c:v>
                </c:pt>
                <c:pt idx="616">
                  <c:v>-2.5000000000000001E-2</c:v>
                </c:pt>
                <c:pt idx="617">
                  <c:v>-2.3E-2</c:v>
                </c:pt>
                <c:pt idx="618">
                  <c:v>-2.1999999999999999E-2</c:v>
                </c:pt>
                <c:pt idx="619">
                  <c:v>-2.1000000000000001E-2</c:v>
                </c:pt>
                <c:pt idx="620">
                  <c:v>-0.02</c:v>
                </c:pt>
                <c:pt idx="621">
                  <c:v>-1.9E-2</c:v>
                </c:pt>
                <c:pt idx="622">
                  <c:v>-1.9E-2</c:v>
                </c:pt>
                <c:pt idx="623">
                  <c:v>-1.9E-2</c:v>
                </c:pt>
                <c:pt idx="624">
                  <c:v>-1.7999999999999999E-2</c:v>
                </c:pt>
                <c:pt idx="625">
                  <c:v>-1.9E-2</c:v>
                </c:pt>
                <c:pt idx="626">
                  <c:v>-1.9E-2</c:v>
                </c:pt>
                <c:pt idx="627">
                  <c:v>-1.9E-2</c:v>
                </c:pt>
                <c:pt idx="628">
                  <c:v>-0.02</c:v>
                </c:pt>
                <c:pt idx="629">
                  <c:v>-2.1000000000000001E-2</c:v>
                </c:pt>
                <c:pt idx="630">
                  <c:v>-2.1999999999999999E-2</c:v>
                </c:pt>
                <c:pt idx="631">
                  <c:v>-2.1999999999999999E-2</c:v>
                </c:pt>
                <c:pt idx="632">
                  <c:v>-2.3E-2</c:v>
                </c:pt>
                <c:pt idx="633">
                  <c:v>-2.3E-2</c:v>
                </c:pt>
                <c:pt idx="634">
                  <c:v>-2.3E-2</c:v>
                </c:pt>
                <c:pt idx="635">
                  <c:v>-2.3E-2</c:v>
                </c:pt>
                <c:pt idx="636">
                  <c:v>-2.3E-2</c:v>
                </c:pt>
                <c:pt idx="637">
                  <c:v>-2.3E-2</c:v>
                </c:pt>
                <c:pt idx="638">
                  <c:v>-2.1000000000000001E-2</c:v>
                </c:pt>
                <c:pt idx="639">
                  <c:v>-2.1000000000000001E-2</c:v>
                </c:pt>
                <c:pt idx="640">
                  <c:v>-2.1000000000000001E-2</c:v>
                </c:pt>
                <c:pt idx="641">
                  <c:v>-2.1000000000000001E-2</c:v>
                </c:pt>
                <c:pt idx="642">
                  <c:v>-2.3E-2</c:v>
                </c:pt>
                <c:pt idx="643">
                  <c:v>-2.4E-2</c:v>
                </c:pt>
                <c:pt idx="644">
                  <c:v>-2.3E-2</c:v>
                </c:pt>
                <c:pt idx="645">
                  <c:v>-2.5999999999999999E-2</c:v>
                </c:pt>
                <c:pt idx="646">
                  <c:v>-3.1E-2</c:v>
                </c:pt>
                <c:pt idx="647">
                  <c:v>-3.4000000000000002E-2</c:v>
                </c:pt>
                <c:pt idx="648">
                  <c:v>-3.9E-2</c:v>
                </c:pt>
                <c:pt idx="649">
                  <c:v>-4.2000000000000003E-2</c:v>
                </c:pt>
                <c:pt idx="650">
                  <c:v>-4.2999999999999997E-2</c:v>
                </c:pt>
                <c:pt idx="651">
                  <c:v>-4.8000000000000001E-2</c:v>
                </c:pt>
                <c:pt idx="652">
                  <c:v>-5.6000000000000001E-2</c:v>
                </c:pt>
                <c:pt idx="653">
                  <c:v>-6.0999999999999999E-2</c:v>
                </c:pt>
                <c:pt idx="654">
                  <c:v>-6.2E-2</c:v>
                </c:pt>
                <c:pt idx="655">
                  <c:v>-6.4000000000000001E-2</c:v>
                </c:pt>
                <c:pt idx="656">
                  <c:v>-6.4000000000000001E-2</c:v>
                </c:pt>
                <c:pt idx="657">
                  <c:v>-6.8000000000000005E-2</c:v>
                </c:pt>
                <c:pt idx="658">
                  <c:v>-7.0000000000000007E-2</c:v>
                </c:pt>
                <c:pt idx="659">
                  <c:v>-6.8000000000000005E-2</c:v>
                </c:pt>
                <c:pt idx="660">
                  <c:v>-6.6000000000000003E-2</c:v>
                </c:pt>
                <c:pt idx="661">
                  <c:v>-6.5000000000000002E-2</c:v>
                </c:pt>
                <c:pt idx="662">
                  <c:v>-6.2E-2</c:v>
                </c:pt>
                <c:pt idx="663">
                  <c:v>-6.3E-2</c:v>
                </c:pt>
                <c:pt idx="664">
                  <c:v>-6.0999999999999999E-2</c:v>
                </c:pt>
                <c:pt idx="665">
                  <c:v>-5.6000000000000001E-2</c:v>
                </c:pt>
                <c:pt idx="666">
                  <c:v>-0.05</c:v>
                </c:pt>
                <c:pt idx="667">
                  <c:v>-4.8000000000000001E-2</c:v>
                </c:pt>
                <c:pt idx="668">
                  <c:v>-4.7E-2</c:v>
                </c:pt>
                <c:pt idx="669">
                  <c:v>-4.4999999999999998E-2</c:v>
                </c:pt>
                <c:pt idx="670">
                  <c:v>-4.2000000000000003E-2</c:v>
                </c:pt>
                <c:pt idx="671">
                  <c:v>-3.6999999999999998E-2</c:v>
                </c:pt>
                <c:pt idx="672">
                  <c:v>-3.5999999999999997E-2</c:v>
                </c:pt>
                <c:pt idx="673">
                  <c:v>-3.5999999999999997E-2</c:v>
                </c:pt>
                <c:pt idx="674">
                  <c:v>-3.4000000000000002E-2</c:v>
                </c:pt>
                <c:pt idx="675">
                  <c:v>-3.4000000000000002E-2</c:v>
                </c:pt>
                <c:pt idx="676">
                  <c:v>-3.2000000000000001E-2</c:v>
                </c:pt>
                <c:pt idx="677">
                  <c:v>-3.2000000000000001E-2</c:v>
                </c:pt>
                <c:pt idx="678">
                  <c:v>-3.3000000000000002E-2</c:v>
                </c:pt>
                <c:pt idx="679">
                  <c:v>-3.4000000000000002E-2</c:v>
                </c:pt>
                <c:pt idx="680">
                  <c:v>-3.3000000000000002E-2</c:v>
                </c:pt>
                <c:pt idx="681">
                  <c:v>-3.4000000000000002E-2</c:v>
                </c:pt>
                <c:pt idx="682">
                  <c:v>-3.4000000000000002E-2</c:v>
                </c:pt>
                <c:pt idx="683">
                  <c:v>-3.5000000000000003E-2</c:v>
                </c:pt>
                <c:pt idx="684">
                  <c:v>-3.5000000000000003E-2</c:v>
                </c:pt>
                <c:pt idx="685">
                  <c:v>-3.5999999999999997E-2</c:v>
                </c:pt>
                <c:pt idx="686">
                  <c:v>-3.6999999999999998E-2</c:v>
                </c:pt>
                <c:pt idx="687">
                  <c:v>-3.6999999999999998E-2</c:v>
                </c:pt>
                <c:pt idx="688">
                  <c:v>-3.6999999999999998E-2</c:v>
                </c:pt>
                <c:pt idx="689">
                  <c:v>-3.6999999999999998E-2</c:v>
                </c:pt>
                <c:pt idx="690">
                  <c:v>-3.6999999999999998E-2</c:v>
                </c:pt>
                <c:pt idx="691">
                  <c:v>-3.5999999999999997E-2</c:v>
                </c:pt>
                <c:pt idx="692">
                  <c:v>-3.6999999999999998E-2</c:v>
                </c:pt>
                <c:pt idx="693">
                  <c:v>-3.5999999999999997E-2</c:v>
                </c:pt>
                <c:pt idx="694">
                  <c:v>-3.5000000000000003E-2</c:v>
                </c:pt>
                <c:pt idx="695">
                  <c:v>-3.4000000000000002E-2</c:v>
                </c:pt>
                <c:pt idx="696">
                  <c:v>-3.1E-2</c:v>
                </c:pt>
                <c:pt idx="697">
                  <c:v>-3.2000000000000001E-2</c:v>
                </c:pt>
                <c:pt idx="698">
                  <c:v>-3.2000000000000001E-2</c:v>
                </c:pt>
                <c:pt idx="699">
                  <c:v>-3.1E-2</c:v>
                </c:pt>
                <c:pt idx="700">
                  <c:v>-2.9000000000000001E-2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8649-467B-A906-11C89ABF6191}"/>
            </c:ext>
          </c:extLst>
        </c:ser>
        <c:ser>
          <c:idx val="8"/>
          <c:order val="8"/>
          <c:tx>
            <c:v>15mM-Tris-100mMNaClpH8.5</c:v>
          </c:tx>
          <c:marker>
            <c:symbol val="none"/>
          </c:marker>
          <c:xVal>
            <c:numRef>
              <c:f>Values!$A$39:$A$739</c:f>
              <c:numCache>
                <c:formatCode>0</c:formatCode>
                <c:ptCount val="701"/>
                <c:pt idx="0">
                  <c:v>200</c:v>
                </c:pt>
                <c:pt idx="1">
                  <c:v>201</c:v>
                </c:pt>
                <c:pt idx="2">
                  <c:v>202</c:v>
                </c:pt>
                <c:pt idx="3">
                  <c:v>203</c:v>
                </c:pt>
                <c:pt idx="4">
                  <c:v>204</c:v>
                </c:pt>
                <c:pt idx="5">
                  <c:v>205</c:v>
                </c:pt>
                <c:pt idx="6">
                  <c:v>206</c:v>
                </c:pt>
                <c:pt idx="7">
                  <c:v>207</c:v>
                </c:pt>
                <c:pt idx="8">
                  <c:v>208</c:v>
                </c:pt>
                <c:pt idx="9">
                  <c:v>209</c:v>
                </c:pt>
                <c:pt idx="10">
                  <c:v>210</c:v>
                </c:pt>
                <c:pt idx="11">
                  <c:v>211</c:v>
                </c:pt>
                <c:pt idx="12">
                  <c:v>212</c:v>
                </c:pt>
                <c:pt idx="13">
                  <c:v>213</c:v>
                </c:pt>
                <c:pt idx="14">
                  <c:v>214</c:v>
                </c:pt>
                <c:pt idx="15">
                  <c:v>215</c:v>
                </c:pt>
                <c:pt idx="16">
                  <c:v>216</c:v>
                </c:pt>
                <c:pt idx="17">
                  <c:v>217</c:v>
                </c:pt>
                <c:pt idx="18">
                  <c:v>218</c:v>
                </c:pt>
                <c:pt idx="19">
                  <c:v>219</c:v>
                </c:pt>
                <c:pt idx="20">
                  <c:v>220</c:v>
                </c:pt>
                <c:pt idx="21">
                  <c:v>221</c:v>
                </c:pt>
                <c:pt idx="22">
                  <c:v>222</c:v>
                </c:pt>
                <c:pt idx="23">
                  <c:v>223</c:v>
                </c:pt>
                <c:pt idx="24">
                  <c:v>224</c:v>
                </c:pt>
                <c:pt idx="25">
                  <c:v>225</c:v>
                </c:pt>
                <c:pt idx="26">
                  <c:v>226</c:v>
                </c:pt>
                <c:pt idx="27">
                  <c:v>227</c:v>
                </c:pt>
                <c:pt idx="28">
                  <c:v>228</c:v>
                </c:pt>
                <c:pt idx="29">
                  <c:v>229</c:v>
                </c:pt>
                <c:pt idx="30">
                  <c:v>230</c:v>
                </c:pt>
                <c:pt idx="31">
                  <c:v>231</c:v>
                </c:pt>
                <c:pt idx="32">
                  <c:v>232</c:v>
                </c:pt>
                <c:pt idx="33">
                  <c:v>233</c:v>
                </c:pt>
                <c:pt idx="34">
                  <c:v>234</c:v>
                </c:pt>
                <c:pt idx="35">
                  <c:v>235</c:v>
                </c:pt>
                <c:pt idx="36">
                  <c:v>236</c:v>
                </c:pt>
                <c:pt idx="37">
                  <c:v>237</c:v>
                </c:pt>
                <c:pt idx="38">
                  <c:v>238</c:v>
                </c:pt>
                <c:pt idx="39">
                  <c:v>239</c:v>
                </c:pt>
                <c:pt idx="40">
                  <c:v>240</c:v>
                </c:pt>
                <c:pt idx="41">
                  <c:v>241</c:v>
                </c:pt>
                <c:pt idx="42">
                  <c:v>242</c:v>
                </c:pt>
                <c:pt idx="43">
                  <c:v>243</c:v>
                </c:pt>
                <c:pt idx="44">
                  <c:v>244</c:v>
                </c:pt>
                <c:pt idx="45">
                  <c:v>245</c:v>
                </c:pt>
                <c:pt idx="46">
                  <c:v>246</c:v>
                </c:pt>
                <c:pt idx="47">
                  <c:v>247</c:v>
                </c:pt>
                <c:pt idx="48">
                  <c:v>248</c:v>
                </c:pt>
                <c:pt idx="49">
                  <c:v>249</c:v>
                </c:pt>
                <c:pt idx="50">
                  <c:v>250</c:v>
                </c:pt>
                <c:pt idx="51">
                  <c:v>251</c:v>
                </c:pt>
                <c:pt idx="52">
                  <c:v>252</c:v>
                </c:pt>
                <c:pt idx="53">
                  <c:v>253</c:v>
                </c:pt>
                <c:pt idx="54">
                  <c:v>254</c:v>
                </c:pt>
                <c:pt idx="55">
                  <c:v>255</c:v>
                </c:pt>
                <c:pt idx="56">
                  <c:v>256</c:v>
                </c:pt>
                <c:pt idx="57">
                  <c:v>257</c:v>
                </c:pt>
                <c:pt idx="58">
                  <c:v>258</c:v>
                </c:pt>
                <c:pt idx="59">
                  <c:v>259</c:v>
                </c:pt>
                <c:pt idx="60">
                  <c:v>260</c:v>
                </c:pt>
                <c:pt idx="61">
                  <c:v>261</c:v>
                </c:pt>
                <c:pt idx="62">
                  <c:v>262</c:v>
                </c:pt>
                <c:pt idx="63">
                  <c:v>263</c:v>
                </c:pt>
                <c:pt idx="64">
                  <c:v>264</c:v>
                </c:pt>
                <c:pt idx="65">
                  <c:v>265</c:v>
                </c:pt>
                <c:pt idx="66">
                  <c:v>266</c:v>
                </c:pt>
                <c:pt idx="67">
                  <c:v>267</c:v>
                </c:pt>
                <c:pt idx="68">
                  <c:v>268</c:v>
                </c:pt>
                <c:pt idx="69">
                  <c:v>269</c:v>
                </c:pt>
                <c:pt idx="70">
                  <c:v>270</c:v>
                </c:pt>
                <c:pt idx="71">
                  <c:v>271</c:v>
                </c:pt>
                <c:pt idx="72">
                  <c:v>272</c:v>
                </c:pt>
                <c:pt idx="73">
                  <c:v>273</c:v>
                </c:pt>
                <c:pt idx="74">
                  <c:v>274</c:v>
                </c:pt>
                <c:pt idx="75">
                  <c:v>275</c:v>
                </c:pt>
                <c:pt idx="76">
                  <c:v>276</c:v>
                </c:pt>
                <c:pt idx="77">
                  <c:v>277</c:v>
                </c:pt>
                <c:pt idx="78">
                  <c:v>278</c:v>
                </c:pt>
                <c:pt idx="79">
                  <c:v>279</c:v>
                </c:pt>
                <c:pt idx="80">
                  <c:v>280</c:v>
                </c:pt>
                <c:pt idx="81">
                  <c:v>281</c:v>
                </c:pt>
                <c:pt idx="82">
                  <c:v>282</c:v>
                </c:pt>
                <c:pt idx="83">
                  <c:v>283</c:v>
                </c:pt>
                <c:pt idx="84">
                  <c:v>284</c:v>
                </c:pt>
                <c:pt idx="85">
                  <c:v>285</c:v>
                </c:pt>
                <c:pt idx="86">
                  <c:v>286</c:v>
                </c:pt>
                <c:pt idx="87">
                  <c:v>287</c:v>
                </c:pt>
                <c:pt idx="88">
                  <c:v>288</c:v>
                </c:pt>
                <c:pt idx="89">
                  <c:v>289</c:v>
                </c:pt>
                <c:pt idx="90">
                  <c:v>290</c:v>
                </c:pt>
                <c:pt idx="91">
                  <c:v>291</c:v>
                </c:pt>
                <c:pt idx="92">
                  <c:v>292</c:v>
                </c:pt>
                <c:pt idx="93">
                  <c:v>293</c:v>
                </c:pt>
                <c:pt idx="94">
                  <c:v>294</c:v>
                </c:pt>
                <c:pt idx="95">
                  <c:v>295</c:v>
                </c:pt>
                <c:pt idx="96">
                  <c:v>296</c:v>
                </c:pt>
                <c:pt idx="97">
                  <c:v>297</c:v>
                </c:pt>
                <c:pt idx="98">
                  <c:v>298</c:v>
                </c:pt>
                <c:pt idx="99">
                  <c:v>299</c:v>
                </c:pt>
                <c:pt idx="100">
                  <c:v>300</c:v>
                </c:pt>
                <c:pt idx="101">
                  <c:v>301</c:v>
                </c:pt>
                <c:pt idx="102">
                  <c:v>302</c:v>
                </c:pt>
                <c:pt idx="103">
                  <c:v>303</c:v>
                </c:pt>
                <c:pt idx="104">
                  <c:v>304</c:v>
                </c:pt>
                <c:pt idx="105">
                  <c:v>305</c:v>
                </c:pt>
                <c:pt idx="106">
                  <c:v>306</c:v>
                </c:pt>
                <c:pt idx="107">
                  <c:v>307</c:v>
                </c:pt>
                <c:pt idx="108">
                  <c:v>308</c:v>
                </c:pt>
                <c:pt idx="109">
                  <c:v>309</c:v>
                </c:pt>
                <c:pt idx="110">
                  <c:v>310</c:v>
                </c:pt>
                <c:pt idx="111">
                  <c:v>311</c:v>
                </c:pt>
                <c:pt idx="112">
                  <c:v>312</c:v>
                </c:pt>
                <c:pt idx="113">
                  <c:v>313</c:v>
                </c:pt>
                <c:pt idx="114">
                  <c:v>314</c:v>
                </c:pt>
                <c:pt idx="115">
                  <c:v>315</c:v>
                </c:pt>
                <c:pt idx="116">
                  <c:v>316</c:v>
                </c:pt>
                <c:pt idx="117">
                  <c:v>317</c:v>
                </c:pt>
                <c:pt idx="118">
                  <c:v>318</c:v>
                </c:pt>
                <c:pt idx="119">
                  <c:v>319</c:v>
                </c:pt>
                <c:pt idx="120">
                  <c:v>320</c:v>
                </c:pt>
                <c:pt idx="121">
                  <c:v>321</c:v>
                </c:pt>
                <c:pt idx="122">
                  <c:v>322</c:v>
                </c:pt>
                <c:pt idx="123">
                  <c:v>323</c:v>
                </c:pt>
                <c:pt idx="124">
                  <c:v>324</c:v>
                </c:pt>
                <c:pt idx="125">
                  <c:v>325</c:v>
                </c:pt>
                <c:pt idx="126">
                  <c:v>326</c:v>
                </c:pt>
                <c:pt idx="127">
                  <c:v>327</c:v>
                </c:pt>
                <c:pt idx="128">
                  <c:v>328</c:v>
                </c:pt>
                <c:pt idx="129">
                  <c:v>329</c:v>
                </c:pt>
                <c:pt idx="130">
                  <c:v>330</c:v>
                </c:pt>
                <c:pt idx="131">
                  <c:v>331</c:v>
                </c:pt>
                <c:pt idx="132">
                  <c:v>332</c:v>
                </c:pt>
                <c:pt idx="133">
                  <c:v>333</c:v>
                </c:pt>
                <c:pt idx="134">
                  <c:v>334</c:v>
                </c:pt>
                <c:pt idx="135">
                  <c:v>335</c:v>
                </c:pt>
                <c:pt idx="136">
                  <c:v>336</c:v>
                </c:pt>
                <c:pt idx="137">
                  <c:v>337</c:v>
                </c:pt>
                <c:pt idx="138">
                  <c:v>338</c:v>
                </c:pt>
                <c:pt idx="139">
                  <c:v>339</c:v>
                </c:pt>
                <c:pt idx="140">
                  <c:v>340</c:v>
                </c:pt>
                <c:pt idx="141">
                  <c:v>341</c:v>
                </c:pt>
                <c:pt idx="142">
                  <c:v>342</c:v>
                </c:pt>
                <c:pt idx="143">
                  <c:v>343</c:v>
                </c:pt>
                <c:pt idx="144">
                  <c:v>344</c:v>
                </c:pt>
                <c:pt idx="145">
                  <c:v>345</c:v>
                </c:pt>
                <c:pt idx="146">
                  <c:v>346</c:v>
                </c:pt>
                <c:pt idx="147">
                  <c:v>347</c:v>
                </c:pt>
                <c:pt idx="148">
                  <c:v>348</c:v>
                </c:pt>
                <c:pt idx="149">
                  <c:v>349</c:v>
                </c:pt>
                <c:pt idx="150">
                  <c:v>350</c:v>
                </c:pt>
                <c:pt idx="151">
                  <c:v>351</c:v>
                </c:pt>
                <c:pt idx="152">
                  <c:v>352</c:v>
                </c:pt>
                <c:pt idx="153">
                  <c:v>353</c:v>
                </c:pt>
                <c:pt idx="154">
                  <c:v>354</c:v>
                </c:pt>
                <c:pt idx="155">
                  <c:v>355</c:v>
                </c:pt>
                <c:pt idx="156">
                  <c:v>356</c:v>
                </c:pt>
                <c:pt idx="157">
                  <c:v>357</c:v>
                </c:pt>
                <c:pt idx="158">
                  <c:v>358</c:v>
                </c:pt>
                <c:pt idx="159">
                  <c:v>359</c:v>
                </c:pt>
                <c:pt idx="160">
                  <c:v>360</c:v>
                </c:pt>
                <c:pt idx="161">
                  <c:v>361</c:v>
                </c:pt>
                <c:pt idx="162">
                  <c:v>362</c:v>
                </c:pt>
                <c:pt idx="163">
                  <c:v>363</c:v>
                </c:pt>
                <c:pt idx="164">
                  <c:v>364</c:v>
                </c:pt>
                <c:pt idx="165">
                  <c:v>365</c:v>
                </c:pt>
                <c:pt idx="166">
                  <c:v>366</c:v>
                </c:pt>
                <c:pt idx="167">
                  <c:v>367</c:v>
                </c:pt>
                <c:pt idx="168">
                  <c:v>368</c:v>
                </c:pt>
                <c:pt idx="169">
                  <c:v>369</c:v>
                </c:pt>
                <c:pt idx="170">
                  <c:v>370</c:v>
                </c:pt>
                <c:pt idx="171">
                  <c:v>371</c:v>
                </c:pt>
                <c:pt idx="172">
                  <c:v>372</c:v>
                </c:pt>
                <c:pt idx="173">
                  <c:v>373</c:v>
                </c:pt>
                <c:pt idx="174">
                  <c:v>374</c:v>
                </c:pt>
                <c:pt idx="175">
                  <c:v>375</c:v>
                </c:pt>
                <c:pt idx="176">
                  <c:v>376</c:v>
                </c:pt>
                <c:pt idx="177">
                  <c:v>377</c:v>
                </c:pt>
                <c:pt idx="178">
                  <c:v>378</c:v>
                </c:pt>
                <c:pt idx="179">
                  <c:v>379</c:v>
                </c:pt>
                <c:pt idx="180">
                  <c:v>380</c:v>
                </c:pt>
                <c:pt idx="181">
                  <c:v>381</c:v>
                </c:pt>
                <c:pt idx="182">
                  <c:v>382</c:v>
                </c:pt>
                <c:pt idx="183">
                  <c:v>383</c:v>
                </c:pt>
                <c:pt idx="184">
                  <c:v>384</c:v>
                </c:pt>
                <c:pt idx="185">
                  <c:v>385</c:v>
                </c:pt>
                <c:pt idx="186">
                  <c:v>386</c:v>
                </c:pt>
                <c:pt idx="187">
                  <c:v>387</c:v>
                </c:pt>
                <c:pt idx="188">
                  <c:v>388</c:v>
                </c:pt>
                <c:pt idx="189">
                  <c:v>389</c:v>
                </c:pt>
                <c:pt idx="190">
                  <c:v>390</c:v>
                </c:pt>
                <c:pt idx="191">
                  <c:v>391</c:v>
                </c:pt>
                <c:pt idx="192">
                  <c:v>392</c:v>
                </c:pt>
                <c:pt idx="193">
                  <c:v>393</c:v>
                </c:pt>
                <c:pt idx="194">
                  <c:v>394</c:v>
                </c:pt>
                <c:pt idx="195">
                  <c:v>395</c:v>
                </c:pt>
                <c:pt idx="196">
                  <c:v>396</c:v>
                </c:pt>
                <c:pt idx="197">
                  <c:v>397</c:v>
                </c:pt>
                <c:pt idx="198">
                  <c:v>398</c:v>
                </c:pt>
                <c:pt idx="199">
                  <c:v>399</c:v>
                </c:pt>
                <c:pt idx="200">
                  <c:v>400</c:v>
                </c:pt>
                <c:pt idx="201">
                  <c:v>401</c:v>
                </c:pt>
                <c:pt idx="202">
                  <c:v>402</c:v>
                </c:pt>
                <c:pt idx="203">
                  <c:v>403</c:v>
                </c:pt>
                <c:pt idx="204">
                  <c:v>404</c:v>
                </c:pt>
                <c:pt idx="205">
                  <c:v>405</c:v>
                </c:pt>
                <c:pt idx="206">
                  <c:v>406</c:v>
                </c:pt>
                <c:pt idx="207">
                  <c:v>407</c:v>
                </c:pt>
                <c:pt idx="208">
                  <c:v>408</c:v>
                </c:pt>
                <c:pt idx="209">
                  <c:v>409</c:v>
                </c:pt>
                <c:pt idx="210">
                  <c:v>410</c:v>
                </c:pt>
                <c:pt idx="211">
                  <c:v>411</c:v>
                </c:pt>
                <c:pt idx="212">
                  <c:v>412</c:v>
                </c:pt>
                <c:pt idx="213">
                  <c:v>413</c:v>
                </c:pt>
                <c:pt idx="214">
                  <c:v>414</c:v>
                </c:pt>
                <c:pt idx="215">
                  <c:v>415</c:v>
                </c:pt>
                <c:pt idx="216">
                  <c:v>416</c:v>
                </c:pt>
                <c:pt idx="217">
                  <c:v>417</c:v>
                </c:pt>
                <c:pt idx="218">
                  <c:v>418</c:v>
                </c:pt>
                <c:pt idx="219">
                  <c:v>419</c:v>
                </c:pt>
                <c:pt idx="220">
                  <c:v>420</c:v>
                </c:pt>
                <c:pt idx="221">
                  <c:v>421</c:v>
                </c:pt>
                <c:pt idx="222">
                  <c:v>422</c:v>
                </c:pt>
                <c:pt idx="223">
                  <c:v>423</c:v>
                </c:pt>
                <c:pt idx="224">
                  <c:v>424</c:v>
                </c:pt>
                <c:pt idx="225">
                  <c:v>425</c:v>
                </c:pt>
                <c:pt idx="226">
                  <c:v>426</c:v>
                </c:pt>
                <c:pt idx="227">
                  <c:v>427</c:v>
                </c:pt>
                <c:pt idx="228">
                  <c:v>428</c:v>
                </c:pt>
                <c:pt idx="229">
                  <c:v>429</c:v>
                </c:pt>
                <c:pt idx="230">
                  <c:v>430</c:v>
                </c:pt>
                <c:pt idx="231">
                  <c:v>431</c:v>
                </c:pt>
                <c:pt idx="232">
                  <c:v>432</c:v>
                </c:pt>
                <c:pt idx="233">
                  <c:v>433</c:v>
                </c:pt>
                <c:pt idx="234">
                  <c:v>434</c:v>
                </c:pt>
                <c:pt idx="235">
                  <c:v>435</c:v>
                </c:pt>
                <c:pt idx="236">
                  <c:v>436</c:v>
                </c:pt>
                <c:pt idx="237">
                  <c:v>437</c:v>
                </c:pt>
                <c:pt idx="238">
                  <c:v>438</c:v>
                </c:pt>
                <c:pt idx="239">
                  <c:v>439</c:v>
                </c:pt>
                <c:pt idx="240">
                  <c:v>440</c:v>
                </c:pt>
                <c:pt idx="241">
                  <c:v>441</c:v>
                </c:pt>
                <c:pt idx="242">
                  <c:v>442</c:v>
                </c:pt>
                <c:pt idx="243">
                  <c:v>443</c:v>
                </c:pt>
                <c:pt idx="244">
                  <c:v>444</c:v>
                </c:pt>
                <c:pt idx="245">
                  <c:v>445</c:v>
                </c:pt>
                <c:pt idx="246">
                  <c:v>446</c:v>
                </c:pt>
                <c:pt idx="247">
                  <c:v>447</c:v>
                </c:pt>
                <c:pt idx="248">
                  <c:v>448</c:v>
                </c:pt>
                <c:pt idx="249">
                  <c:v>449</c:v>
                </c:pt>
                <c:pt idx="250">
                  <c:v>450</c:v>
                </c:pt>
                <c:pt idx="251">
                  <c:v>451</c:v>
                </c:pt>
                <c:pt idx="252">
                  <c:v>452</c:v>
                </c:pt>
                <c:pt idx="253">
                  <c:v>453</c:v>
                </c:pt>
                <c:pt idx="254">
                  <c:v>454</c:v>
                </c:pt>
                <c:pt idx="255">
                  <c:v>455</c:v>
                </c:pt>
                <c:pt idx="256">
                  <c:v>456</c:v>
                </c:pt>
                <c:pt idx="257">
                  <c:v>457</c:v>
                </c:pt>
                <c:pt idx="258">
                  <c:v>458</c:v>
                </c:pt>
                <c:pt idx="259">
                  <c:v>459</c:v>
                </c:pt>
                <c:pt idx="260">
                  <c:v>460</c:v>
                </c:pt>
                <c:pt idx="261">
                  <c:v>461</c:v>
                </c:pt>
                <c:pt idx="262">
                  <c:v>462</c:v>
                </c:pt>
                <c:pt idx="263">
                  <c:v>463</c:v>
                </c:pt>
                <c:pt idx="264">
                  <c:v>464</c:v>
                </c:pt>
                <c:pt idx="265">
                  <c:v>465</c:v>
                </c:pt>
                <c:pt idx="266">
                  <c:v>466</c:v>
                </c:pt>
                <c:pt idx="267">
                  <c:v>467</c:v>
                </c:pt>
                <c:pt idx="268">
                  <c:v>468</c:v>
                </c:pt>
                <c:pt idx="269">
                  <c:v>469</c:v>
                </c:pt>
                <c:pt idx="270">
                  <c:v>470</c:v>
                </c:pt>
                <c:pt idx="271">
                  <c:v>471</c:v>
                </c:pt>
                <c:pt idx="272">
                  <c:v>472</c:v>
                </c:pt>
                <c:pt idx="273">
                  <c:v>473</c:v>
                </c:pt>
                <c:pt idx="274">
                  <c:v>474</c:v>
                </c:pt>
                <c:pt idx="275">
                  <c:v>475</c:v>
                </c:pt>
                <c:pt idx="276">
                  <c:v>476</c:v>
                </c:pt>
                <c:pt idx="277">
                  <c:v>477</c:v>
                </c:pt>
                <c:pt idx="278">
                  <c:v>478</c:v>
                </c:pt>
                <c:pt idx="279">
                  <c:v>479</c:v>
                </c:pt>
                <c:pt idx="280">
                  <c:v>480</c:v>
                </c:pt>
                <c:pt idx="281">
                  <c:v>481</c:v>
                </c:pt>
                <c:pt idx="282">
                  <c:v>482</c:v>
                </c:pt>
                <c:pt idx="283">
                  <c:v>483</c:v>
                </c:pt>
                <c:pt idx="284">
                  <c:v>484</c:v>
                </c:pt>
                <c:pt idx="285">
                  <c:v>485</c:v>
                </c:pt>
                <c:pt idx="286">
                  <c:v>486</c:v>
                </c:pt>
                <c:pt idx="287">
                  <c:v>487</c:v>
                </c:pt>
                <c:pt idx="288">
                  <c:v>488</c:v>
                </c:pt>
                <c:pt idx="289">
                  <c:v>489</c:v>
                </c:pt>
                <c:pt idx="290">
                  <c:v>490</c:v>
                </c:pt>
                <c:pt idx="291">
                  <c:v>491</c:v>
                </c:pt>
                <c:pt idx="292">
                  <c:v>492</c:v>
                </c:pt>
                <c:pt idx="293">
                  <c:v>493</c:v>
                </c:pt>
                <c:pt idx="294">
                  <c:v>494</c:v>
                </c:pt>
                <c:pt idx="295">
                  <c:v>495</c:v>
                </c:pt>
                <c:pt idx="296">
                  <c:v>496</c:v>
                </c:pt>
                <c:pt idx="297">
                  <c:v>497</c:v>
                </c:pt>
                <c:pt idx="298">
                  <c:v>498</c:v>
                </c:pt>
                <c:pt idx="299">
                  <c:v>499</c:v>
                </c:pt>
                <c:pt idx="300">
                  <c:v>500</c:v>
                </c:pt>
                <c:pt idx="301">
                  <c:v>501</c:v>
                </c:pt>
                <c:pt idx="302">
                  <c:v>502</c:v>
                </c:pt>
                <c:pt idx="303">
                  <c:v>503</c:v>
                </c:pt>
                <c:pt idx="304">
                  <c:v>504</c:v>
                </c:pt>
                <c:pt idx="305">
                  <c:v>505</c:v>
                </c:pt>
                <c:pt idx="306">
                  <c:v>506</c:v>
                </c:pt>
                <c:pt idx="307">
                  <c:v>507</c:v>
                </c:pt>
                <c:pt idx="308">
                  <c:v>508</c:v>
                </c:pt>
                <c:pt idx="309">
                  <c:v>509</c:v>
                </c:pt>
                <c:pt idx="310">
                  <c:v>510</c:v>
                </c:pt>
                <c:pt idx="311">
                  <c:v>511</c:v>
                </c:pt>
                <c:pt idx="312">
                  <c:v>512</c:v>
                </c:pt>
                <c:pt idx="313">
                  <c:v>513</c:v>
                </c:pt>
                <c:pt idx="314">
                  <c:v>514</c:v>
                </c:pt>
                <c:pt idx="315">
                  <c:v>515</c:v>
                </c:pt>
                <c:pt idx="316">
                  <c:v>516</c:v>
                </c:pt>
                <c:pt idx="317">
                  <c:v>517</c:v>
                </c:pt>
                <c:pt idx="318">
                  <c:v>518</c:v>
                </c:pt>
                <c:pt idx="319">
                  <c:v>519</c:v>
                </c:pt>
                <c:pt idx="320">
                  <c:v>520</c:v>
                </c:pt>
                <c:pt idx="321">
                  <c:v>521</c:v>
                </c:pt>
                <c:pt idx="322">
                  <c:v>522</c:v>
                </c:pt>
                <c:pt idx="323">
                  <c:v>523</c:v>
                </c:pt>
                <c:pt idx="324">
                  <c:v>524</c:v>
                </c:pt>
                <c:pt idx="325">
                  <c:v>525</c:v>
                </c:pt>
                <c:pt idx="326">
                  <c:v>526</c:v>
                </c:pt>
                <c:pt idx="327">
                  <c:v>527</c:v>
                </c:pt>
                <c:pt idx="328">
                  <c:v>528</c:v>
                </c:pt>
                <c:pt idx="329">
                  <c:v>529</c:v>
                </c:pt>
                <c:pt idx="330">
                  <c:v>530</c:v>
                </c:pt>
                <c:pt idx="331">
                  <c:v>531</c:v>
                </c:pt>
                <c:pt idx="332">
                  <c:v>532</c:v>
                </c:pt>
                <c:pt idx="333">
                  <c:v>533</c:v>
                </c:pt>
                <c:pt idx="334">
                  <c:v>534</c:v>
                </c:pt>
                <c:pt idx="335">
                  <c:v>535</c:v>
                </c:pt>
                <c:pt idx="336">
                  <c:v>536</c:v>
                </c:pt>
                <c:pt idx="337">
                  <c:v>537</c:v>
                </c:pt>
                <c:pt idx="338">
                  <c:v>538</c:v>
                </c:pt>
                <c:pt idx="339">
                  <c:v>539</c:v>
                </c:pt>
                <c:pt idx="340">
                  <c:v>540</c:v>
                </c:pt>
                <c:pt idx="341">
                  <c:v>541</c:v>
                </c:pt>
                <c:pt idx="342">
                  <c:v>542</c:v>
                </c:pt>
                <c:pt idx="343">
                  <c:v>543</c:v>
                </c:pt>
                <c:pt idx="344">
                  <c:v>544</c:v>
                </c:pt>
                <c:pt idx="345">
                  <c:v>545</c:v>
                </c:pt>
                <c:pt idx="346">
                  <c:v>546</c:v>
                </c:pt>
                <c:pt idx="347">
                  <c:v>547</c:v>
                </c:pt>
                <c:pt idx="348">
                  <c:v>548</c:v>
                </c:pt>
                <c:pt idx="349">
                  <c:v>549</c:v>
                </c:pt>
                <c:pt idx="350">
                  <c:v>550</c:v>
                </c:pt>
                <c:pt idx="351">
                  <c:v>551</c:v>
                </c:pt>
                <c:pt idx="352">
                  <c:v>552</c:v>
                </c:pt>
                <c:pt idx="353">
                  <c:v>553</c:v>
                </c:pt>
                <c:pt idx="354">
                  <c:v>554</c:v>
                </c:pt>
                <c:pt idx="355">
                  <c:v>555</c:v>
                </c:pt>
                <c:pt idx="356">
                  <c:v>556</c:v>
                </c:pt>
                <c:pt idx="357">
                  <c:v>557</c:v>
                </c:pt>
                <c:pt idx="358">
                  <c:v>558</c:v>
                </c:pt>
                <c:pt idx="359">
                  <c:v>559</c:v>
                </c:pt>
                <c:pt idx="360">
                  <c:v>560</c:v>
                </c:pt>
                <c:pt idx="361">
                  <c:v>561</c:v>
                </c:pt>
                <c:pt idx="362">
                  <c:v>562</c:v>
                </c:pt>
                <c:pt idx="363">
                  <c:v>563</c:v>
                </c:pt>
                <c:pt idx="364">
                  <c:v>564</c:v>
                </c:pt>
                <c:pt idx="365">
                  <c:v>565</c:v>
                </c:pt>
                <c:pt idx="366">
                  <c:v>566</c:v>
                </c:pt>
                <c:pt idx="367">
                  <c:v>567</c:v>
                </c:pt>
                <c:pt idx="368">
                  <c:v>568</c:v>
                </c:pt>
                <c:pt idx="369">
                  <c:v>569</c:v>
                </c:pt>
                <c:pt idx="370">
                  <c:v>570</c:v>
                </c:pt>
                <c:pt idx="371">
                  <c:v>571</c:v>
                </c:pt>
                <c:pt idx="372">
                  <c:v>572</c:v>
                </c:pt>
                <c:pt idx="373">
                  <c:v>573</c:v>
                </c:pt>
                <c:pt idx="374">
                  <c:v>574</c:v>
                </c:pt>
                <c:pt idx="375">
                  <c:v>575</c:v>
                </c:pt>
                <c:pt idx="376">
                  <c:v>576</c:v>
                </c:pt>
                <c:pt idx="377">
                  <c:v>577</c:v>
                </c:pt>
                <c:pt idx="378">
                  <c:v>578</c:v>
                </c:pt>
                <c:pt idx="379">
                  <c:v>579</c:v>
                </c:pt>
                <c:pt idx="380">
                  <c:v>580</c:v>
                </c:pt>
                <c:pt idx="381">
                  <c:v>581</c:v>
                </c:pt>
                <c:pt idx="382">
                  <c:v>582</c:v>
                </c:pt>
                <c:pt idx="383">
                  <c:v>583</c:v>
                </c:pt>
                <c:pt idx="384">
                  <c:v>584</c:v>
                </c:pt>
                <c:pt idx="385">
                  <c:v>585</c:v>
                </c:pt>
                <c:pt idx="386">
                  <c:v>586</c:v>
                </c:pt>
                <c:pt idx="387">
                  <c:v>587</c:v>
                </c:pt>
                <c:pt idx="388">
                  <c:v>588</c:v>
                </c:pt>
                <c:pt idx="389">
                  <c:v>589</c:v>
                </c:pt>
                <c:pt idx="390">
                  <c:v>590</c:v>
                </c:pt>
                <c:pt idx="391">
                  <c:v>591</c:v>
                </c:pt>
                <c:pt idx="392">
                  <c:v>592</c:v>
                </c:pt>
                <c:pt idx="393">
                  <c:v>593</c:v>
                </c:pt>
                <c:pt idx="394">
                  <c:v>594</c:v>
                </c:pt>
                <c:pt idx="395">
                  <c:v>595</c:v>
                </c:pt>
                <c:pt idx="396">
                  <c:v>596</c:v>
                </c:pt>
                <c:pt idx="397">
                  <c:v>597</c:v>
                </c:pt>
                <c:pt idx="398">
                  <c:v>598</c:v>
                </c:pt>
                <c:pt idx="399">
                  <c:v>599</c:v>
                </c:pt>
                <c:pt idx="400">
                  <c:v>600</c:v>
                </c:pt>
                <c:pt idx="401">
                  <c:v>601</c:v>
                </c:pt>
                <c:pt idx="402">
                  <c:v>602</c:v>
                </c:pt>
                <c:pt idx="403">
                  <c:v>603</c:v>
                </c:pt>
                <c:pt idx="404">
                  <c:v>604</c:v>
                </c:pt>
                <c:pt idx="405">
                  <c:v>605</c:v>
                </c:pt>
                <c:pt idx="406">
                  <c:v>606</c:v>
                </c:pt>
                <c:pt idx="407">
                  <c:v>607</c:v>
                </c:pt>
                <c:pt idx="408">
                  <c:v>608</c:v>
                </c:pt>
                <c:pt idx="409">
                  <c:v>609</c:v>
                </c:pt>
                <c:pt idx="410">
                  <c:v>610</c:v>
                </c:pt>
                <c:pt idx="411">
                  <c:v>611</c:v>
                </c:pt>
                <c:pt idx="412">
                  <c:v>612</c:v>
                </c:pt>
                <c:pt idx="413">
                  <c:v>613</c:v>
                </c:pt>
                <c:pt idx="414">
                  <c:v>614</c:v>
                </c:pt>
                <c:pt idx="415">
                  <c:v>615</c:v>
                </c:pt>
                <c:pt idx="416">
                  <c:v>616</c:v>
                </c:pt>
                <c:pt idx="417">
                  <c:v>617</c:v>
                </c:pt>
                <c:pt idx="418">
                  <c:v>618</c:v>
                </c:pt>
                <c:pt idx="419">
                  <c:v>619</c:v>
                </c:pt>
                <c:pt idx="420">
                  <c:v>620</c:v>
                </c:pt>
                <c:pt idx="421">
                  <c:v>621</c:v>
                </c:pt>
                <c:pt idx="422">
                  <c:v>622</c:v>
                </c:pt>
                <c:pt idx="423">
                  <c:v>623</c:v>
                </c:pt>
                <c:pt idx="424">
                  <c:v>624</c:v>
                </c:pt>
                <c:pt idx="425">
                  <c:v>625</c:v>
                </c:pt>
                <c:pt idx="426">
                  <c:v>626</c:v>
                </c:pt>
                <c:pt idx="427">
                  <c:v>627</c:v>
                </c:pt>
                <c:pt idx="428">
                  <c:v>628</c:v>
                </c:pt>
                <c:pt idx="429">
                  <c:v>629</c:v>
                </c:pt>
                <c:pt idx="430">
                  <c:v>630</c:v>
                </c:pt>
                <c:pt idx="431">
                  <c:v>631</c:v>
                </c:pt>
                <c:pt idx="432">
                  <c:v>632</c:v>
                </c:pt>
                <c:pt idx="433">
                  <c:v>633</c:v>
                </c:pt>
                <c:pt idx="434">
                  <c:v>634</c:v>
                </c:pt>
                <c:pt idx="435">
                  <c:v>635</c:v>
                </c:pt>
                <c:pt idx="436">
                  <c:v>636</c:v>
                </c:pt>
                <c:pt idx="437">
                  <c:v>637</c:v>
                </c:pt>
                <c:pt idx="438">
                  <c:v>638</c:v>
                </c:pt>
                <c:pt idx="439">
                  <c:v>639</c:v>
                </c:pt>
                <c:pt idx="440">
                  <c:v>640</c:v>
                </c:pt>
                <c:pt idx="441">
                  <c:v>641</c:v>
                </c:pt>
                <c:pt idx="442">
                  <c:v>642</c:v>
                </c:pt>
                <c:pt idx="443">
                  <c:v>643</c:v>
                </c:pt>
                <c:pt idx="444">
                  <c:v>644</c:v>
                </c:pt>
                <c:pt idx="445">
                  <c:v>645</c:v>
                </c:pt>
                <c:pt idx="446">
                  <c:v>646</c:v>
                </c:pt>
                <c:pt idx="447">
                  <c:v>647</c:v>
                </c:pt>
                <c:pt idx="448">
                  <c:v>648</c:v>
                </c:pt>
                <c:pt idx="449">
                  <c:v>649</c:v>
                </c:pt>
                <c:pt idx="450">
                  <c:v>650</c:v>
                </c:pt>
                <c:pt idx="451">
                  <c:v>651</c:v>
                </c:pt>
                <c:pt idx="452">
                  <c:v>652</c:v>
                </c:pt>
                <c:pt idx="453">
                  <c:v>653</c:v>
                </c:pt>
                <c:pt idx="454">
                  <c:v>654</c:v>
                </c:pt>
                <c:pt idx="455">
                  <c:v>655</c:v>
                </c:pt>
                <c:pt idx="456">
                  <c:v>656</c:v>
                </c:pt>
                <c:pt idx="457">
                  <c:v>657</c:v>
                </c:pt>
                <c:pt idx="458">
                  <c:v>658</c:v>
                </c:pt>
                <c:pt idx="459">
                  <c:v>659</c:v>
                </c:pt>
                <c:pt idx="460">
                  <c:v>660</c:v>
                </c:pt>
                <c:pt idx="461">
                  <c:v>661</c:v>
                </c:pt>
                <c:pt idx="462">
                  <c:v>662</c:v>
                </c:pt>
                <c:pt idx="463">
                  <c:v>663</c:v>
                </c:pt>
                <c:pt idx="464">
                  <c:v>664</c:v>
                </c:pt>
                <c:pt idx="465">
                  <c:v>665</c:v>
                </c:pt>
                <c:pt idx="466">
                  <c:v>666</c:v>
                </c:pt>
                <c:pt idx="467">
                  <c:v>667</c:v>
                </c:pt>
                <c:pt idx="468">
                  <c:v>668</c:v>
                </c:pt>
                <c:pt idx="469">
                  <c:v>669</c:v>
                </c:pt>
                <c:pt idx="470">
                  <c:v>670</c:v>
                </c:pt>
                <c:pt idx="471">
                  <c:v>671</c:v>
                </c:pt>
                <c:pt idx="472">
                  <c:v>672</c:v>
                </c:pt>
                <c:pt idx="473">
                  <c:v>673</c:v>
                </c:pt>
                <c:pt idx="474">
                  <c:v>674</c:v>
                </c:pt>
                <c:pt idx="475">
                  <c:v>675</c:v>
                </c:pt>
                <c:pt idx="476">
                  <c:v>676</c:v>
                </c:pt>
                <c:pt idx="477">
                  <c:v>677</c:v>
                </c:pt>
                <c:pt idx="478">
                  <c:v>678</c:v>
                </c:pt>
                <c:pt idx="479">
                  <c:v>679</c:v>
                </c:pt>
                <c:pt idx="480">
                  <c:v>680</c:v>
                </c:pt>
                <c:pt idx="481">
                  <c:v>681</c:v>
                </c:pt>
                <c:pt idx="482">
                  <c:v>682</c:v>
                </c:pt>
                <c:pt idx="483">
                  <c:v>683</c:v>
                </c:pt>
                <c:pt idx="484">
                  <c:v>684</c:v>
                </c:pt>
                <c:pt idx="485">
                  <c:v>685</c:v>
                </c:pt>
                <c:pt idx="486">
                  <c:v>686</c:v>
                </c:pt>
                <c:pt idx="487">
                  <c:v>687</c:v>
                </c:pt>
                <c:pt idx="488">
                  <c:v>688</c:v>
                </c:pt>
                <c:pt idx="489">
                  <c:v>689</c:v>
                </c:pt>
                <c:pt idx="490">
                  <c:v>690</c:v>
                </c:pt>
                <c:pt idx="491">
                  <c:v>691</c:v>
                </c:pt>
                <c:pt idx="492">
                  <c:v>692</c:v>
                </c:pt>
                <c:pt idx="493">
                  <c:v>693</c:v>
                </c:pt>
                <c:pt idx="494">
                  <c:v>694</c:v>
                </c:pt>
                <c:pt idx="495">
                  <c:v>695</c:v>
                </c:pt>
                <c:pt idx="496">
                  <c:v>696</c:v>
                </c:pt>
                <c:pt idx="497">
                  <c:v>697</c:v>
                </c:pt>
                <c:pt idx="498">
                  <c:v>698</c:v>
                </c:pt>
                <c:pt idx="499">
                  <c:v>699</c:v>
                </c:pt>
                <c:pt idx="500">
                  <c:v>700</c:v>
                </c:pt>
                <c:pt idx="501">
                  <c:v>701</c:v>
                </c:pt>
                <c:pt idx="502">
                  <c:v>702</c:v>
                </c:pt>
                <c:pt idx="503">
                  <c:v>703</c:v>
                </c:pt>
                <c:pt idx="504">
                  <c:v>704</c:v>
                </c:pt>
                <c:pt idx="505">
                  <c:v>705</c:v>
                </c:pt>
                <c:pt idx="506">
                  <c:v>706</c:v>
                </c:pt>
                <c:pt idx="507">
                  <c:v>707</c:v>
                </c:pt>
                <c:pt idx="508">
                  <c:v>708</c:v>
                </c:pt>
                <c:pt idx="509">
                  <c:v>709</c:v>
                </c:pt>
                <c:pt idx="510">
                  <c:v>710</c:v>
                </c:pt>
                <c:pt idx="511">
                  <c:v>711</c:v>
                </c:pt>
                <c:pt idx="512">
                  <c:v>712</c:v>
                </c:pt>
                <c:pt idx="513">
                  <c:v>713</c:v>
                </c:pt>
                <c:pt idx="514">
                  <c:v>714</c:v>
                </c:pt>
                <c:pt idx="515">
                  <c:v>715</c:v>
                </c:pt>
                <c:pt idx="516">
                  <c:v>716</c:v>
                </c:pt>
                <c:pt idx="517">
                  <c:v>717</c:v>
                </c:pt>
                <c:pt idx="518">
                  <c:v>718</c:v>
                </c:pt>
                <c:pt idx="519">
                  <c:v>719</c:v>
                </c:pt>
                <c:pt idx="520">
                  <c:v>720</c:v>
                </c:pt>
                <c:pt idx="521">
                  <c:v>721</c:v>
                </c:pt>
                <c:pt idx="522">
                  <c:v>722</c:v>
                </c:pt>
                <c:pt idx="523">
                  <c:v>723</c:v>
                </c:pt>
                <c:pt idx="524">
                  <c:v>724</c:v>
                </c:pt>
                <c:pt idx="525">
                  <c:v>725</c:v>
                </c:pt>
                <c:pt idx="526">
                  <c:v>726</c:v>
                </c:pt>
                <c:pt idx="527">
                  <c:v>727</c:v>
                </c:pt>
                <c:pt idx="528">
                  <c:v>728</c:v>
                </c:pt>
                <c:pt idx="529">
                  <c:v>729</c:v>
                </c:pt>
                <c:pt idx="530">
                  <c:v>730</c:v>
                </c:pt>
                <c:pt idx="531">
                  <c:v>731</c:v>
                </c:pt>
                <c:pt idx="532">
                  <c:v>732</c:v>
                </c:pt>
                <c:pt idx="533">
                  <c:v>733</c:v>
                </c:pt>
                <c:pt idx="534">
                  <c:v>734</c:v>
                </c:pt>
                <c:pt idx="535">
                  <c:v>735</c:v>
                </c:pt>
                <c:pt idx="536">
                  <c:v>736</c:v>
                </c:pt>
                <c:pt idx="537">
                  <c:v>737</c:v>
                </c:pt>
                <c:pt idx="538">
                  <c:v>738</c:v>
                </c:pt>
                <c:pt idx="539">
                  <c:v>739</c:v>
                </c:pt>
                <c:pt idx="540">
                  <c:v>740</c:v>
                </c:pt>
                <c:pt idx="541">
                  <c:v>741</c:v>
                </c:pt>
                <c:pt idx="542">
                  <c:v>742</c:v>
                </c:pt>
                <c:pt idx="543">
                  <c:v>743</c:v>
                </c:pt>
                <c:pt idx="544">
                  <c:v>744</c:v>
                </c:pt>
                <c:pt idx="545">
                  <c:v>745</c:v>
                </c:pt>
                <c:pt idx="546">
                  <c:v>746</c:v>
                </c:pt>
                <c:pt idx="547">
                  <c:v>747</c:v>
                </c:pt>
                <c:pt idx="548">
                  <c:v>748</c:v>
                </c:pt>
                <c:pt idx="549">
                  <c:v>749</c:v>
                </c:pt>
                <c:pt idx="550">
                  <c:v>750</c:v>
                </c:pt>
                <c:pt idx="551">
                  <c:v>751</c:v>
                </c:pt>
                <c:pt idx="552">
                  <c:v>752</c:v>
                </c:pt>
                <c:pt idx="553">
                  <c:v>753</c:v>
                </c:pt>
                <c:pt idx="554">
                  <c:v>754</c:v>
                </c:pt>
                <c:pt idx="555">
                  <c:v>755</c:v>
                </c:pt>
                <c:pt idx="556">
                  <c:v>756</c:v>
                </c:pt>
                <c:pt idx="557">
                  <c:v>757</c:v>
                </c:pt>
                <c:pt idx="558">
                  <c:v>758</c:v>
                </c:pt>
                <c:pt idx="559">
                  <c:v>759</c:v>
                </c:pt>
                <c:pt idx="560">
                  <c:v>760</c:v>
                </c:pt>
                <c:pt idx="561">
                  <c:v>761</c:v>
                </c:pt>
                <c:pt idx="562">
                  <c:v>762</c:v>
                </c:pt>
                <c:pt idx="563">
                  <c:v>763</c:v>
                </c:pt>
                <c:pt idx="564">
                  <c:v>764</c:v>
                </c:pt>
                <c:pt idx="565">
                  <c:v>765</c:v>
                </c:pt>
                <c:pt idx="566">
                  <c:v>766</c:v>
                </c:pt>
                <c:pt idx="567">
                  <c:v>767</c:v>
                </c:pt>
                <c:pt idx="568">
                  <c:v>768</c:v>
                </c:pt>
                <c:pt idx="569">
                  <c:v>769</c:v>
                </c:pt>
                <c:pt idx="570">
                  <c:v>770</c:v>
                </c:pt>
                <c:pt idx="571">
                  <c:v>771</c:v>
                </c:pt>
                <c:pt idx="572">
                  <c:v>772</c:v>
                </c:pt>
                <c:pt idx="573">
                  <c:v>773</c:v>
                </c:pt>
                <c:pt idx="574">
                  <c:v>774</c:v>
                </c:pt>
                <c:pt idx="575">
                  <c:v>775</c:v>
                </c:pt>
                <c:pt idx="576">
                  <c:v>776</c:v>
                </c:pt>
                <c:pt idx="577">
                  <c:v>777</c:v>
                </c:pt>
                <c:pt idx="578">
                  <c:v>778</c:v>
                </c:pt>
                <c:pt idx="579">
                  <c:v>779</c:v>
                </c:pt>
                <c:pt idx="580">
                  <c:v>780</c:v>
                </c:pt>
                <c:pt idx="581">
                  <c:v>781</c:v>
                </c:pt>
                <c:pt idx="582">
                  <c:v>782</c:v>
                </c:pt>
                <c:pt idx="583">
                  <c:v>783</c:v>
                </c:pt>
                <c:pt idx="584">
                  <c:v>784</c:v>
                </c:pt>
                <c:pt idx="585">
                  <c:v>785</c:v>
                </c:pt>
                <c:pt idx="586">
                  <c:v>786</c:v>
                </c:pt>
                <c:pt idx="587">
                  <c:v>787</c:v>
                </c:pt>
                <c:pt idx="588">
                  <c:v>788</c:v>
                </c:pt>
                <c:pt idx="589">
                  <c:v>789</c:v>
                </c:pt>
                <c:pt idx="590">
                  <c:v>790</c:v>
                </c:pt>
                <c:pt idx="591">
                  <c:v>791</c:v>
                </c:pt>
                <c:pt idx="592">
                  <c:v>792</c:v>
                </c:pt>
                <c:pt idx="593">
                  <c:v>793</c:v>
                </c:pt>
                <c:pt idx="594">
                  <c:v>794</c:v>
                </c:pt>
                <c:pt idx="595">
                  <c:v>795</c:v>
                </c:pt>
                <c:pt idx="596">
                  <c:v>796</c:v>
                </c:pt>
                <c:pt idx="597">
                  <c:v>797</c:v>
                </c:pt>
                <c:pt idx="598">
                  <c:v>798</c:v>
                </c:pt>
                <c:pt idx="599">
                  <c:v>799</c:v>
                </c:pt>
                <c:pt idx="600">
                  <c:v>800</c:v>
                </c:pt>
                <c:pt idx="601">
                  <c:v>801</c:v>
                </c:pt>
                <c:pt idx="602">
                  <c:v>802</c:v>
                </c:pt>
                <c:pt idx="603">
                  <c:v>803</c:v>
                </c:pt>
                <c:pt idx="604">
                  <c:v>804</c:v>
                </c:pt>
                <c:pt idx="605">
                  <c:v>805</c:v>
                </c:pt>
                <c:pt idx="606">
                  <c:v>806</c:v>
                </c:pt>
                <c:pt idx="607">
                  <c:v>807</c:v>
                </c:pt>
                <c:pt idx="608">
                  <c:v>808</c:v>
                </c:pt>
                <c:pt idx="609">
                  <c:v>809</c:v>
                </c:pt>
                <c:pt idx="610">
                  <c:v>810</c:v>
                </c:pt>
                <c:pt idx="611">
                  <c:v>811</c:v>
                </c:pt>
                <c:pt idx="612">
                  <c:v>812</c:v>
                </c:pt>
                <c:pt idx="613">
                  <c:v>813</c:v>
                </c:pt>
                <c:pt idx="614">
                  <c:v>814</c:v>
                </c:pt>
                <c:pt idx="615">
                  <c:v>815</c:v>
                </c:pt>
                <c:pt idx="616">
                  <c:v>816</c:v>
                </c:pt>
                <c:pt idx="617">
                  <c:v>817</c:v>
                </c:pt>
                <c:pt idx="618">
                  <c:v>818</c:v>
                </c:pt>
                <c:pt idx="619">
                  <c:v>819</c:v>
                </c:pt>
                <c:pt idx="620">
                  <c:v>820</c:v>
                </c:pt>
                <c:pt idx="621">
                  <c:v>821</c:v>
                </c:pt>
                <c:pt idx="622">
                  <c:v>822</c:v>
                </c:pt>
                <c:pt idx="623">
                  <c:v>823</c:v>
                </c:pt>
                <c:pt idx="624">
                  <c:v>824</c:v>
                </c:pt>
                <c:pt idx="625">
                  <c:v>825</c:v>
                </c:pt>
                <c:pt idx="626">
                  <c:v>826</c:v>
                </c:pt>
                <c:pt idx="627">
                  <c:v>827</c:v>
                </c:pt>
                <c:pt idx="628">
                  <c:v>828</c:v>
                </c:pt>
                <c:pt idx="629">
                  <c:v>829</c:v>
                </c:pt>
                <c:pt idx="630">
                  <c:v>830</c:v>
                </c:pt>
                <c:pt idx="631">
                  <c:v>831</c:v>
                </c:pt>
                <c:pt idx="632">
                  <c:v>832</c:v>
                </c:pt>
                <c:pt idx="633">
                  <c:v>833</c:v>
                </c:pt>
                <c:pt idx="634">
                  <c:v>834</c:v>
                </c:pt>
                <c:pt idx="635">
                  <c:v>835</c:v>
                </c:pt>
                <c:pt idx="636">
                  <c:v>836</c:v>
                </c:pt>
                <c:pt idx="637">
                  <c:v>837</c:v>
                </c:pt>
                <c:pt idx="638">
                  <c:v>838</c:v>
                </c:pt>
                <c:pt idx="639">
                  <c:v>839</c:v>
                </c:pt>
                <c:pt idx="640">
                  <c:v>840</c:v>
                </c:pt>
                <c:pt idx="641">
                  <c:v>841</c:v>
                </c:pt>
                <c:pt idx="642">
                  <c:v>842</c:v>
                </c:pt>
                <c:pt idx="643">
                  <c:v>843</c:v>
                </c:pt>
                <c:pt idx="644">
                  <c:v>844</c:v>
                </c:pt>
                <c:pt idx="645">
                  <c:v>845</c:v>
                </c:pt>
                <c:pt idx="646">
                  <c:v>846</c:v>
                </c:pt>
                <c:pt idx="647">
                  <c:v>847</c:v>
                </c:pt>
                <c:pt idx="648">
                  <c:v>848</c:v>
                </c:pt>
                <c:pt idx="649">
                  <c:v>849</c:v>
                </c:pt>
                <c:pt idx="650">
                  <c:v>850</c:v>
                </c:pt>
                <c:pt idx="651">
                  <c:v>851</c:v>
                </c:pt>
                <c:pt idx="652">
                  <c:v>852</c:v>
                </c:pt>
                <c:pt idx="653">
                  <c:v>853</c:v>
                </c:pt>
                <c:pt idx="654">
                  <c:v>854</c:v>
                </c:pt>
                <c:pt idx="655">
                  <c:v>855</c:v>
                </c:pt>
                <c:pt idx="656">
                  <c:v>856</c:v>
                </c:pt>
                <c:pt idx="657">
                  <c:v>857</c:v>
                </c:pt>
                <c:pt idx="658">
                  <c:v>858</c:v>
                </c:pt>
                <c:pt idx="659">
                  <c:v>859</c:v>
                </c:pt>
                <c:pt idx="660">
                  <c:v>860</c:v>
                </c:pt>
                <c:pt idx="661">
                  <c:v>861</c:v>
                </c:pt>
                <c:pt idx="662">
                  <c:v>862</c:v>
                </c:pt>
                <c:pt idx="663">
                  <c:v>863</c:v>
                </c:pt>
                <c:pt idx="664">
                  <c:v>864</c:v>
                </c:pt>
                <c:pt idx="665">
                  <c:v>865</c:v>
                </c:pt>
                <c:pt idx="666">
                  <c:v>866</c:v>
                </c:pt>
                <c:pt idx="667">
                  <c:v>867</c:v>
                </c:pt>
                <c:pt idx="668">
                  <c:v>868</c:v>
                </c:pt>
                <c:pt idx="669">
                  <c:v>869</c:v>
                </c:pt>
                <c:pt idx="670">
                  <c:v>870</c:v>
                </c:pt>
                <c:pt idx="671">
                  <c:v>871</c:v>
                </c:pt>
                <c:pt idx="672">
                  <c:v>872</c:v>
                </c:pt>
                <c:pt idx="673">
                  <c:v>873</c:v>
                </c:pt>
                <c:pt idx="674">
                  <c:v>874</c:v>
                </c:pt>
                <c:pt idx="675">
                  <c:v>875</c:v>
                </c:pt>
                <c:pt idx="676">
                  <c:v>876</c:v>
                </c:pt>
                <c:pt idx="677">
                  <c:v>877</c:v>
                </c:pt>
                <c:pt idx="678">
                  <c:v>878</c:v>
                </c:pt>
                <c:pt idx="679">
                  <c:v>879</c:v>
                </c:pt>
                <c:pt idx="680">
                  <c:v>880</c:v>
                </c:pt>
                <c:pt idx="681">
                  <c:v>881</c:v>
                </c:pt>
                <c:pt idx="682">
                  <c:v>882</c:v>
                </c:pt>
                <c:pt idx="683">
                  <c:v>883</c:v>
                </c:pt>
                <c:pt idx="684">
                  <c:v>884</c:v>
                </c:pt>
                <c:pt idx="685">
                  <c:v>885</c:v>
                </c:pt>
                <c:pt idx="686">
                  <c:v>886</c:v>
                </c:pt>
                <c:pt idx="687">
                  <c:v>887</c:v>
                </c:pt>
                <c:pt idx="688">
                  <c:v>888</c:v>
                </c:pt>
                <c:pt idx="689">
                  <c:v>889</c:v>
                </c:pt>
                <c:pt idx="690">
                  <c:v>890</c:v>
                </c:pt>
                <c:pt idx="691">
                  <c:v>891</c:v>
                </c:pt>
                <c:pt idx="692">
                  <c:v>892</c:v>
                </c:pt>
                <c:pt idx="693">
                  <c:v>893</c:v>
                </c:pt>
                <c:pt idx="694">
                  <c:v>894</c:v>
                </c:pt>
                <c:pt idx="695">
                  <c:v>895</c:v>
                </c:pt>
                <c:pt idx="696">
                  <c:v>896</c:v>
                </c:pt>
                <c:pt idx="697">
                  <c:v>897</c:v>
                </c:pt>
                <c:pt idx="698">
                  <c:v>898</c:v>
                </c:pt>
                <c:pt idx="699">
                  <c:v>899</c:v>
                </c:pt>
                <c:pt idx="700">
                  <c:v>900</c:v>
                </c:pt>
              </c:numCache>
            </c:numRef>
          </c:xVal>
          <c:yVal>
            <c:numRef>
              <c:f>Values!$J$39:$J$739</c:f>
              <c:numCache>
                <c:formatCode>0.000</c:formatCode>
                <c:ptCount val="701"/>
                <c:pt idx="0">
                  <c:v>5.9290000000000003</c:v>
                </c:pt>
                <c:pt idx="1">
                  <c:v>5.52</c:v>
                </c:pt>
                <c:pt idx="2">
                  <c:v>5.0529999999999999</c:v>
                </c:pt>
                <c:pt idx="3">
                  <c:v>4.5469999999999997</c:v>
                </c:pt>
                <c:pt idx="4">
                  <c:v>4.0259999999999998</c:v>
                </c:pt>
                <c:pt idx="5">
                  <c:v>3.5139999999999998</c:v>
                </c:pt>
                <c:pt idx="6">
                  <c:v>3.032</c:v>
                </c:pt>
                <c:pt idx="7">
                  <c:v>2.5920000000000001</c:v>
                </c:pt>
                <c:pt idx="8">
                  <c:v>2.1989999999999998</c:v>
                </c:pt>
                <c:pt idx="9">
                  <c:v>1.855</c:v>
                </c:pt>
                <c:pt idx="10">
                  <c:v>1.556</c:v>
                </c:pt>
                <c:pt idx="11">
                  <c:v>1.2949999999999999</c:v>
                </c:pt>
                <c:pt idx="12">
                  <c:v>1.0720000000000001</c:v>
                </c:pt>
                <c:pt idx="13">
                  <c:v>0.88300000000000001</c:v>
                </c:pt>
                <c:pt idx="14">
                  <c:v>0.72299999999999998</c:v>
                </c:pt>
                <c:pt idx="15">
                  <c:v>0.58699999999999997</c:v>
                </c:pt>
                <c:pt idx="16">
                  <c:v>0.47399999999999998</c:v>
                </c:pt>
                <c:pt idx="17">
                  <c:v>0.38</c:v>
                </c:pt>
                <c:pt idx="18">
                  <c:v>0.30199999999999999</c:v>
                </c:pt>
                <c:pt idx="19">
                  <c:v>0.23699999999999999</c:v>
                </c:pt>
                <c:pt idx="20">
                  <c:v>0.184</c:v>
                </c:pt>
                <c:pt idx="21">
                  <c:v>0.14000000000000001</c:v>
                </c:pt>
                <c:pt idx="22">
                  <c:v>0.104</c:v>
                </c:pt>
                <c:pt idx="23">
                  <c:v>7.4999999999999997E-2</c:v>
                </c:pt>
                <c:pt idx="24">
                  <c:v>5.1999999999999998E-2</c:v>
                </c:pt>
                <c:pt idx="25">
                  <c:v>3.3000000000000002E-2</c:v>
                </c:pt>
                <c:pt idx="26">
                  <c:v>1.9E-2</c:v>
                </c:pt>
                <c:pt idx="27">
                  <c:v>7.0000000000000001E-3</c:v>
                </c:pt>
                <c:pt idx="28">
                  <c:v>-1E-3</c:v>
                </c:pt>
                <c:pt idx="29">
                  <c:v>-8.0000000000000002E-3</c:v>
                </c:pt>
                <c:pt idx="30">
                  <c:v>-1.2999999999999999E-2</c:v>
                </c:pt>
                <c:pt idx="31">
                  <c:v>-1.7000000000000001E-2</c:v>
                </c:pt>
                <c:pt idx="32">
                  <c:v>-0.02</c:v>
                </c:pt>
                <c:pt idx="33">
                  <c:v>-2.1999999999999999E-2</c:v>
                </c:pt>
                <c:pt idx="34">
                  <c:v>-2.3E-2</c:v>
                </c:pt>
                <c:pt idx="35">
                  <c:v>-2.4E-2</c:v>
                </c:pt>
                <c:pt idx="36">
                  <c:v>-2.4E-2</c:v>
                </c:pt>
                <c:pt idx="37">
                  <c:v>-2.4E-2</c:v>
                </c:pt>
                <c:pt idx="38">
                  <c:v>-2.4E-2</c:v>
                </c:pt>
                <c:pt idx="39">
                  <c:v>-2.5000000000000001E-2</c:v>
                </c:pt>
                <c:pt idx="40">
                  <c:v>-2.4E-2</c:v>
                </c:pt>
                <c:pt idx="41">
                  <c:v>-2.3E-2</c:v>
                </c:pt>
                <c:pt idx="42">
                  <c:v>-2.3E-2</c:v>
                </c:pt>
                <c:pt idx="43">
                  <c:v>-2.1999999999999999E-2</c:v>
                </c:pt>
                <c:pt idx="44">
                  <c:v>-2.1999999999999999E-2</c:v>
                </c:pt>
                <c:pt idx="45">
                  <c:v>-2.1999999999999999E-2</c:v>
                </c:pt>
                <c:pt idx="46">
                  <c:v>-2.1000000000000001E-2</c:v>
                </c:pt>
                <c:pt idx="47">
                  <c:v>-2.1000000000000001E-2</c:v>
                </c:pt>
                <c:pt idx="48">
                  <c:v>-0.02</c:v>
                </c:pt>
                <c:pt idx="49">
                  <c:v>-1.9E-2</c:v>
                </c:pt>
                <c:pt idx="50">
                  <c:v>-1.9E-2</c:v>
                </c:pt>
                <c:pt idx="51">
                  <c:v>-1.9E-2</c:v>
                </c:pt>
                <c:pt idx="52">
                  <c:v>-1.7999999999999999E-2</c:v>
                </c:pt>
                <c:pt idx="53">
                  <c:v>-1.7000000000000001E-2</c:v>
                </c:pt>
                <c:pt idx="54">
                  <c:v>-1.6E-2</c:v>
                </c:pt>
                <c:pt idx="55">
                  <c:v>-1.4999999999999999E-2</c:v>
                </c:pt>
                <c:pt idx="56">
                  <c:v>-1.4E-2</c:v>
                </c:pt>
                <c:pt idx="57">
                  <c:v>-1.4E-2</c:v>
                </c:pt>
                <c:pt idx="58">
                  <c:v>-1.2999999999999999E-2</c:v>
                </c:pt>
                <c:pt idx="59">
                  <c:v>-1.2999999999999999E-2</c:v>
                </c:pt>
                <c:pt idx="60">
                  <c:v>-1.2E-2</c:v>
                </c:pt>
                <c:pt idx="61">
                  <c:v>-1.0999999999999999E-2</c:v>
                </c:pt>
                <c:pt idx="62">
                  <c:v>-0.01</c:v>
                </c:pt>
                <c:pt idx="63">
                  <c:v>-8.9999999999999993E-3</c:v>
                </c:pt>
                <c:pt idx="64">
                  <c:v>-8.0000000000000002E-3</c:v>
                </c:pt>
                <c:pt idx="65">
                  <c:v>-7.0000000000000001E-3</c:v>
                </c:pt>
                <c:pt idx="66">
                  <c:v>-7.0000000000000001E-3</c:v>
                </c:pt>
                <c:pt idx="67">
                  <c:v>-6.0000000000000001E-3</c:v>
                </c:pt>
                <c:pt idx="68">
                  <c:v>-6.0000000000000001E-3</c:v>
                </c:pt>
                <c:pt idx="69">
                  <c:v>-5.0000000000000001E-3</c:v>
                </c:pt>
                <c:pt idx="70">
                  <c:v>-5.0000000000000001E-3</c:v>
                </c:pt>
                <c:pt idx="71">
                  <c:v>-5.0000000000000001E-3</c:v>
                </c:pt>
                <c:pt idx="72">
                  <c:v>-4.0000000000000001E-3</c:v>
                </c:pt>
                <c:pt idx="73">
                  <c:v>-4.0000000000000001E-3</c:v>
                </c:pt>
                <c:pt idx="74">
                  <c:v>-4.0000000000000001E-3</c:v>
                </c:pt>
                <c:pt idx="75">
                  <c:v>-3.0000000000000001E-3</c:v>
                </c:pt>
                <c:pt idx="76">
                  <c:v>-3.0000000000000001E-3</c:v>
                </c:pt>
                <c:pt idx="77">
                  <c:v>-3.0000000000000001E-3</c:v>
                </c:pt>
                <c:pt idx="78">
                  <c:v>-3.0000000000000001E-3</c:v>
                </c:pt>
                <c:pt idx="79">
                  <c:v>-3.0000000000000001E-3</c:v>
                </c:pt>
                <c:pt idx="80">
                  <c:v>-3.0000000000000001E-3</c:v>
                </c:pt>
                <c:pt idx="81">
                  <c:v>-3.0000000000000001E-3</c:v>
                </c:pt>
                <c:pt idx="82">
                  <c:v>-3.0000000000000001E-3</c:v>
                </c:pt>
                <c:pt idx="83">
                  <c:v>-3.0000000000000001E-3</c:v>
                </c:pt>
                <c:pt idx="84">
                  <c:v>-3.0000000000000001E-3</c:v>
                </c:pt>
                <c:pt idx="85">
                  <c:v>-3.0000000000000001E-3</c:v>
                </c:pt>
                <c:pt idx="86">
                  <c:v>-2E-3</c:v>
                </c:pt>
                <c:pt idx="87">
                  <c:v>-3.0000000000000001E-3</c:v>
                </c:pt>
                <c:pt idx="88">
                  <c:v>-2E-3</c:v>
                </c:pt>
                <c:pt idx="89">
                  <c:v>-3.0000000000000001E-3</c:v>
                </c:pt>
                <c:pt idx="90">
                  <c:v>-2E-3</c:v>
                </c:pt>
                <c:pt idx="91">
                  <c:v>-2E-3</c:v>
                </c:pt>
                <c:pt idx="92">
                  <c:v>-2E-3</c:v>
                </c:pt>
                <c:pt idx="93">
                  <c:v>-2E-3</c:v>
                </c:pt>
                <c:pt idx="94">
                  <c:v>-1E-3</c:v>
                </c:pt>
                <c:pt idx="95">
                  <c:v>-1E-3</c:v>
                </c:pt>
                <c:pt idx="96">
                  <c:v>-1E-3</c:v>
                </c:pt>
                <c:pt idx="97">
                  <c:v>-1E-3</c:v>
                </c:pt>
                <c:pt idx="98">
                  <c:v>-1E-3</c:v>
                </c:pt>
                <c:pt idx="99">
                  <c:v>-1E-3</c:v>
                </c:pt>
                <c:pt idx="100">
                  <c:v>-1E-3</c:v>
                </c:pt>
                <c:pt idx="101">
                  <c:v>-2E-3</c:v>
                </c:pt>
                <c:pt idx="102">
                  <c:v>-2E-3</c:v>
                </c:pt>
                <c:pt idx="103">
                  <c:v>-3.0000000000000001E-3</c:v>
                </c:pt>
                <c:pt idx="104">
                  <c:v>-3.0000000000000001E-3</c:v>
                </c:pt>
                <c:pt idx="105">
                  <c:v>-4.0000000000000001E-3</c:v>
                </c:pt>
                <c:pt idx="106">
                  <c:v>-5.0000000000000001E-3</c:v>
                </c:pt>
                <c:pt idx="107">
                  <c:v>-5.0000000000000001E-3</c:v>
                </c:pt>
                <c:pt idx="108">
                  <c:v>-6.0000000000000001E-3</c:v>
                </c:pt>
                <c:pt idx="109">
                  <c:v>-6.0000000000000001E-3</c:v>
                </c:pt>
                <c:pt idx="110">
                  <c:v>-7.0000000000000001E-3</c:v>
                </c:pt>
                <c:pt idx="111">
                  <c:v>-7.0000000000000001E-3</c:v>
                </c:pt>
                <c:pt idx="112">
                  <c:v>-8.0000000000000002E-3</c:v>
                </c:pt>
                <c:pt idx="113">
                  <c:v>-8.0000000000000002E-3</c:v>
                </c:pt>
                <c:pt idx="114">
                  <c:v>-8.0000000000000002E-3</c:v>
                </c:pt>
                <c:pt idx="115">
                  <c:v>-8.9999999999999993E-3</c:v>
                </c:pt>
                <c:pt idx="116">
                  <c:v>-8.9999999999999993E-3</c:v>
                </c:pt>
                <c:pt idx="117">
                  <c:v>-8.0000000000000002E-3</c:v>
                </c:pt>
                <c:pt idx="118">
                  <c:v>-8.0000000000000002E-3</c:v>
                </c:pt>
                <c:pt idx="119">
                  <c:v>-8.0000000000000002E-3</c:v>
                </c:pt>
                <c:pt idx="120">
                  <c:v>-8.0000000000000002E-3</c:v>
                </c:pt>
                <c:pt idx="121">
                  <c:v>-8.0000000000000002E-3</c:v>
                </c:pt>
                <c:pt idx="122">
                  <c:v>-7.0000000000000001E-3</c:v>
                </c:pt>
                <c:pt idx="123">
                  <c:v>-7.0000000000000001E-3</c:v>
                </c:pt>
                <c:pt idx="124">
                  <c:v>-7.0000000000000001E-3</c:v>
                </c:pt>
                <c:pt idx="125">
                  <c:v>-7.0000000000000001E-3</c:v>
                </c:pt>
                <c:pt idx="126">
                  <c:v>-7.0000000000000001E-3</c:v>
                </c:pt>
                <c:pt idx="127">
                  <c:v>-6.0000000000000001E-3</c:v>
                </c:pt>
                <c:pt idx="128">
                  <c:v>-6.0000000000000001E-3</c:v>
                </c:pt>
                <c:pt idx="129">
                  <c:v>-6.0000000000000001E-3</c:v>
                </c:pt>
                <c:pt idx="130">
                  <c:v>-6.0000000000000001E-3</c:v>
                </c:pt>
                <c:pt idx="131">
                  <c:v>-6.0000000000000001E-3</c:v>
                </c:pt>
                <c:pt idx="132">
                  <c:v>-6.0000000000000001E-3</c:v>
                </c:pt>
                <c:pt idx="133">
                  <c:v>-7.0000000000000001E-3</c:v>
                </c:pt>
                <c:pt idx="134">
                  <c:v>-7.0000000000000001E-3</c:v>
                </c:pt>
                <c:pt idx="135">
                  <c:v>-7.0000000000000001E-3</c:v>
                </c:pt>
                <c:pt idx="136">
                  <c:v>-7.0000000000000001E-3</c:v>
                </c:pt>
                <c:pt idx="137">
                  <c:v>-8.0000000000000002E-3</c:v>
                </c:pt>
                <c:pt idx="138">
                  <c:v>-7.0000000000000001E-3</c:v>
                </c:pt>
                <c:pt idx="139">
                  <c:v>-8.0000000000000002E-3</c:v>
                </c:pt>
                <c:pt idx="140">
                  <c:v>-8.0000000000000002E-3</c:v>
                </c:pt>
                <c:pt idx="141">
                  <c:v>-8.0000000000000002E-3</c:v>
                </c:pt>
                <c:pt idx="142">
                  <c:v>-8.0000000000000002E-3</c:v>
                </c:pt>
                <c:pt idx="143">
                  <c:v>-8.0000000000000002E-3</c:v>
                </c:pt>
                <c:pt idx="144">
                  <c:v>-8.0000000000000002E-3</c:v>
                </c:pt>
                <c:pt idx="145">
                  <c:v>-8.0000000000000002E-3</c:v>
                </c:pt>
                <c:pt idx="146">
                  <c:v>-8.0000000000000002E-3</c:v>
                </c:pt>
                <c:pt idx="147">
                  <c:v>-7.0000000000000001E-3</c:v>
                </c:pt>
                <c:pt idx="148">
                  <c:v>-7.0000000000000001E-3</c:v>
                </c:pt>
                <c:pt idx="149">
                  <c:v>-7.0000000000000001E-3</c:v>
                </c:pt>
                <c:pt idx="150">
                  <c:v>-6.0000000000000001E-3</c:v>
                </c:pt>
                <c:pt idx="151">
                  <c:v>-5.0000000000000001E-3</c:v>
                </c:pt>
                <c:pt idx="152">
                  <c:v>-4.0000000000000001E-3</c:v>
                </c:pt>
                <c:pt idx="153">
                  <c:v>-3.0000000000000001E-3</c:v>
                </c:pt>
                <c:pt idx="154">
                  <c:v>-3.0000000000000001E-3</c:v>
                </c:pt>
                <c:pt idx="155">
                  <c:v>-2E-3</c:v>
                </c:pt>
                <c:pt idx="156">
                  <c:v>-1E-3</c:v>
                </c:pt>
                <c:pt idx="157">
                  <c:v>-1E-3</c:v>
                </c:pt>
                <c:pt idx="158">
                  <c:v>0</c:v>
                </c:pt>
                <c:pt idx="159">
                  <c:v>0</c:v>
                </c:pt>
                <c:pt idx="160">
                  <c:v>1E-3</c:v>
                </c:pt>
                <c:pt idx="161">
                  <c:v>1E-3</c:v>
                </c:pt>
                <c:pt idx="162">
                  <c:v>1E-3</c:v>
                </c:pt>
                <c:pt idx="163">
                  <c:v>1E-3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-1E-3</c:v>
                </c:pt>
                <c:pt idx="169">
                  <c:v>-1E-3</c:v>
                </c:pt>
                <c:pt idx="170">
                  <c:v>-2E-3</c:v>
                </c:pt>
                <c:pt idx="171">
                  <c:v>-2E-3</c:v>
                </c:pt>
                <c:pt idx="172">
                  <c:v>-2E-3</c:v>
                </c:pt>
                <c:pt idx="173">
                  <c:v>-2E-3</c:v>
                </c:pt>
                <c:pt idx="174">
                  <c:v>-2E-3</c:v>
                </c:pt>
                <c:pt idx="175">
                  <c:v>-2E-3</c:v>
                </c:pt>
                <c:pt idx="176">
                  <c:v>-3.0000000000000001E-3</c:v>
                </c:pt>
                <c:pt idx="177">
                  <c:v>-2E-3</c:v>
                </c:pt>
                <c:pt idx="178">
                  <c:v>-2E-3</c:v>
                </c:pt>
                <c:pt idx="179">
                  <c:v>-2E-3</c:v>
                </c:pt>
                <c:pt idx="180">
                  <c:v>-2E-3</c:v>
                </c:pt>
                <c:pt idx="181">
                  <c:v>-2E-3</c:v>
                </c:pt>
                <c:pt idx="182">
                  <c:v>-1E-3</c:v>
                </c:pt>
                <c:pt idx="183">
                  <c:v>-1E-3</c:v>
                </c:pt>
                <c:pt idx="184">
                  <c:v>-1E-3</c:v>
                </c:pt>
                <c:pt idx="185">
                  <c:v>-1E-3</c:v>
                </c:pt>
                <c:pt idx="186">
                  <c:v>-1E-3</c:v>
                </c:pt>
                <c:pt idx="187">
                  <c:v>-1E-3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-1E-3</c:v>
                </c:pt>
                <c:pt idx="194">
                  <c:v>-1E-3</c:v>
                </c:pt>
                <c:pt idx="195">
                  <c:v>-1E-3</c:v>
                </c:pt>
                <c:pt idx="196">
                  <c:v>-1E-3</c:v>
                </c:pt>
                <c:pt idx="197">
                  <c:v>-1E-3</c:v>
                </c:pt>
                <c:pt idx="198">
                  <c:v>-1E-3</c:v>
                </c:pt>
                <c:pt idx="199">
                  <c:v>-1E-3</c:v>
                </c:pt>
                <c:pt idx="200">
                  <c:v>-1E-3</c:v>
                </c:pt>
                <c:pt idx="201">
                  <c:v>-2E-3</c:v>
                </c:pt>
                <c:pt idx="202">
                  <c:v>-2E-3</c:v>
                </c:pt>
                <c:pt idx="203">
                  <c:v>-2E-3</c:v>
                </c:pt>
                <c:pt idx="204">
                  <c:v>-2E-3</c:v>
                </c:pt>
                <c:pt idx="205">
                  <c:v>-2E-3</c:v>
                </c:pt>
                <c:pt idx="206">
                  <c:v>-2E-3</c:v>
                </c:pt>
                <c:pt idx="207">
                  <c:v>-2E-3</c:v>
                </c:pt>
                <c:pt idx="208">
                  <c:v>-2E-3</c:v>
                </c:pt>
                <c:pt idx="209">
                  <c:v>-1E-3</c:v>
                </c:pt>
                <c:pt idx="210">
                  <c:v>-2E-3</c:v>
                </c:pt>
                <c:pt idx="211">
                  <c:v>-2E-3</c:v>
                </c:pt>
                <c:pt idx="212">
                  <c:v>-2E-3</c:v>
                </c:pt>
                <c:pt idx="213">
                  <c:v>-1E-3</c:v>
                </c:pt>
                <c:pt idx="214">
                  <c:v>-1E-3</c:v>
                </c:pt>
                <c:pt idx="215">
                  <c:v>0</c:v>
                </c:pt>
                <c:pt idx="216">
                  <c:v>-1E-3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-1E-3</c:v>
                </c:pt>
                <c:pt idx="225">
                  <c:v>-1E-3</c:v>
                </c:pt>
                <c:pt idx="226">
                  <c:v>-1E-3</c:v>
                </c:pt>
                <c:pt idx="227">
                  <c:v>0</c:v>
                </c:pt>
                <c:pt idx="228">
                  <c:v>-1E-3</c:v>
                </c:pt>
                <c:pt idx="229">
                  <c:v>-1E-3</c:v>
                </c:pt>
                <c:pt idx="230">
                  <c:v>-1E-3</c:v>
                </c:pt>
                <c:pt idx="231">
                  <c:v>-1E-3</c:v>
                </c:pt>
                <c:pt idx="232">
                  <c:v>-1E-3</c:v>
                </c:pt>
                <c:pt idx="233">
                  <c:v>-1E-3</c:v>
                </c:pt>
                <c:pt idx="234">
                  <c:v>-1E-3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1E-3</c:v>
                </c:pt>
                <c:pt idx="239">
                  <c:v>1E-3</c:v>
                </c:pt>
                <c:pt idx="240">
                  <c:v>2E-3</c:v>
                </c:pt>
                <c:pt idx="241">
                  <c:v>2E-3</c:v>
                </c:pt>
                <c:pt idx="242">
                  <c:v>2E-3</c:v>
                </c:pt>
                <c:pt idx="243">
                  <c:v>2E-3</c:v>
                </c:pt>
                <c:pt idx="244">
                  <c:v>2E-3</c:v>
                </c:pt>
                <c:pt idx="245">
                  <c:v>2E-3</c:v>
                </c:pt>
                <c:pt idx="246">
                  <c:v>2E-3</c:v>
                </c:pt>
                <c:pt idx="247">
                  <c:v>2E-3</c:v>
                </c:pt>
                <c:pt idx="248">
                  <c:v>2E-3</c:v>
                </c:pt>
                <c:pt idx="249">
                  <c:v>1E-3</c:v>
                </c:pt>
                <c:pt idx="250">
                  <c:v>1E-3</c:v>
                </c:pt>
                <c:pt idx="251">
                  <c:v>1E-3</c:v>
                </c:pt>
                <c:pt idx="252">
                  <c:v>1E-3</c:v>
                </c:pt>
                <c:pt idx="253">
                  <c:v>1E-3</c:v>
                </c:pt>
                <c:pt idx="254">
                  <c:v>0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1E-3</c:v>
                </c:pt>
                <c:pt idx="264">
                  <c:v>1E-3</c:v>
                </c:pt>
                <c:pt idx="265">
                  <c:v>1E-3</c:v>
                </c:pt>
                <c:pt idx="266">
                  <c:v>1E-3</c:v>
                </c:pt>
                <c:pt idx="267">
                  <c:v>1E-3</c:v>
                </c:pt>
                <c:pt idx="268">
                  <c:v>1E-3</c:v>
                </c:pt>
                <c:pt idx="269">
                  <c:v>1E-3</c:v>
                </c:pt>
                <c:pt idx="270">
                  <c:v>1E-3</c:v>
                </c:pt>
                <c:pt idx="271">
                  <c:v>1E-3</c:v>
                </c:pt>
                <c:pt idx="272">
                  <c:v>1E-3</c:v>
                </c:pt>
                <c:pt idx="273">
                  <c:v>1E-3</c:v>
                </c:pt>
                <c:pt idx="274">
                  <c:v>0</c:v>
                </c:pt>
                <c:pt idx="275">
                  <c:v>0</c:v>
                </c:pt>
                <c:pt idx="276">
                  <c:v>0</c:v>
                </c:pt>
                <c:pt idx="277">
                  <c:v>0</c:v>
                </c:pt>
                <c:pt idx="278">
                  <c:v>1E-3</c:v>
                </c:pt>
                <c:pt idx="279">
                  <c:v>1E-3</c:v>
                </c:pt>
                <c:pt idx="280">
                  <c:v>0</c:v>
                </c:pt>
                <c:pt idx="281">
                  <c:v>0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1E-3</c:v>
                </c:pt>
                <c:pt idx="287">
                  <c:v>1E-3</c:v>
                </c:pt>
                <c:pt idx="288">
                  <c:v>1E-3</c:v>
                </c:pt>
                <c:pt idx="289">
                  <c:v>0</c:v>
                </c:pt>
                <c:pt idx="290">
                  <c:v>1E-3</c:v>
                </c:pt>
                <c:pt idx="291">
                  <c:v>1E-3</c:v>
                </c:pt>
                <c:pt idx="292">
                  <c:v>0</c:v>
                </c:pt>
                <c:pt idx="293">
                  <c:v>0</c:v>
                </c:pt>
                <c:pt idx="294">
                  <c:v>0</c:v>
                </c:pt>
                <c:pt idx="295">
                  <c:v>-1E-3</c:v>
                </c:pt>
                <c:pt idx="296">
                  <c:v>-1E-3</c:v>
                </c:pt>
                <c:pt idx="297">
                  <c:v>-1E-3</c:v>
                </c:pt>
                <c:pt idx="298">
                  <c:v>-1E-3</c:v>
                </c:pt>
                <c:pt idx="299">
                  <c:v>-1E-3</c:v>
                </c:pt>
                <c:pt idx="300">
                  <c:v>-1E-3</c:v>
                </c:pt>
                <c:pt idx="301">
                  <c:v>-2E-3</c:v>
                </c:pt>
                <c:pt idx="302">
                  <c:v>-2E-3</c:v>
                </c:pt>
                <c:pt idx="303">
                  <c:v>-1E-3</c:v>
                </c:pt>
                <c:pt idx="304">
                  <c:v>-1E-3</c:v>
                </c:pt>
                <c:pt idx="305">
                  <c:v>-1E-3</c:v>
                </c:pt>
                <c:pt idx="306">
                  <c:v>-1E-3</c:v>
                </c:pt>
                <c:pt idx="307">
                  <c:v>-1E-3</c:v>
                </c:pt>
                <c:pt idx="308">
                  <c:v>0</c:v>
                </c:pt>
                <c:pt idx="309">
                  <c:v>0</c:v>
                </c:pt>
                <c:pt idx="310">
                  <c:v>0</c:v>
                </c:pt>
                <c:pt idx="311">
                  <c:v>0</c:v>
                </c:pt>
                <c:pt idx="312">
                  <c:v>0</c:v>
                </c:pt>
                <c:pt idx="313">
                  <c:v>0</c:v>
                </c:pt>
                <c:pt idx="314">
                  <c:v>0</c:v>
                </c:pt>
                <c:pt idx="315">
                  <c:v>0</c:v>
                </c:pt>
                <c:pt idx="316">
                  <c:v>0</c:v>
                </c:pt>
                <c:pt idx="317">
                  <c:v>0</c:v>
                </c:pt>
                <c:pt idx="318">
                  <c:v>0</c:v>
                </c:pt>
                <c:pt idx="319">
                  <c:v>0</c:v>
                </c:pt>
                <c:pt idx="320">
                  <c:v>0</c:v>
                </c:pt>
                <c:pt idx="321">
                  <c:v>-1E-3</c:v>
                </c:pt>
                <c:pt idx="322">
                  <c:v>-1E-3</c:v>
                </c:pt>
                <c:pt idx="323">
                  <c:v>0</c:v>
                </c:pt>
                <c:pt idx="324">
                  <c:v>0</c:v>
                </c:pt>
                <c:pt idx="325">
                  <c:v>0</c:v>
                </c:pt>
                <c:pt idx="326">
                  <c:v>0</c:v>
                </c:pt>
                <c:pt idx="327">
                  <c:v>0</c:v>
                </c:pt>
                <c:pt idx="328">
                  <c:v>1E-3</c:v>
                </c:pt>
                <c:pt idx="329">
                  <c:v>2E-3</c:v>
                </c:pt>
                <c:pt idx="330">
                  <c:v>2E-3</c:v>
                </c:pt>
                <c:pt idx="331">
                  <c:v>2E-3</c:v>
                </c:pt>
                <c:pt idx="332">
                  <c:v>3.0000000000000001E-3</c:v>
                </c:pt>
                <c:pt idx="333">
                  <c:v>3.0000000000000001E-3</c:v>
                </c:pt>
                <c:pt idx="334">
                  <c:v>4.0000000000000001E-3</c:v>
                </c:pt>
                <c:pt idx="335">
                  <c:v>5.0000000000000001E-3</c:v>
                </c:pt>
                <c:pt idx="336">
                  <c:v>6.0000000000000001E-3</c:v>
                </c:pt>
                <c:pt idx="337">
                  <c:v>6.0000000000000001E-3</c:v>
                </c:pt>
                <c:pt idx="338">
                  <c:v>6.0000000000000001E-3</c:v>
                </c:pt>
                <c:pt idx="339">
                  <c:v>6.0000000000000001E-3</c:v>
                </c:pt>
                <c:pt idx="340">
                  <c:v>6.0000000000000001E-3</c:v>
                </c:pt>
                <c:pt idx="341">
                  <c:v>6.0000000000000001E-3</c:v>
                </c:pt>
                <c:pt idx="342">
                  <c:v>6.0000000000000001E-3</c:v>
                </c:pt>
                <c:pt idx="343">
                  <c:v>6.0000000000000001E-3</c:v>
                </c:pt>
                <c:pt idx="344">
                  <c:v>5.0000000000000001E-3</c:v>
                </c:pt>
                <c:pt idx="345">
                  <c:v>5.0000000000000001E-3</c:v>
                </c:pt>
                <c:pt idx="346">
                  <c:v>4.0000000000000001E-3</c:v>
                </c:pt>
                <c:pt idx="347">
                  <c:v>4.0000000000000001E-3</c:v>
                </c:pt>
                <c:pt idx="348">
                  <c:v>4.0000000000000001E-3</c:v>
                </c:pt>
                <c:pt idx="349">
                  <c:v>3.0000000000000001E-3</c:v>
                </c:pt>
                <c:pt idx="350">
                  <c:v>3.0000000000000001E-3</c:v>
                </c:pt>
                <c:pt idx="351">
                  <c:v>2E-3</c:v>
                </c:pt>
                <c:pt idx="352">
                  <c:v>1E-3</c:v>
                </c:pt>
                <c:pt idx="353">
                  <c:v>2E-3</c:v>
                </c:pt>
                <c:pt idx="354">
                  <c:v>1E-3</c:v>
                </c:pt>
                <c:pt idx="355">
                  <c:v>1E-3</c:v>
                </c:pt>
                <c:pt idx="356">
                  <c:v>1E-3</c:v>
                </c:pt>
                <c:pt idx="357">
                  <c:v>1E-3</c:v>
                </c:pt>
                <c:pt idx="358">
                  <c:v>1E-3</c:v>
                </c:pt>
                <c:pt idx="359">
                  <c:v>1E-3</c:v>
                </c:pt>
                <c:pt idx="360">
                  <c:v>1E-3</c:v>
                </c:pt>
                <c:pt idx="361">
                  <c:v>2E-3</c:v>
                </c:pt>
                <c:pt idx="362">
                  <c:v>1E-3</c:v>
                </c:pt>
                <c:pt idx="363">
                  <c:v>1E-3</c:v>
                </c:pt>
                <c:pt idx="364">
                  <c:v>1E-3</c:v>
                </c:pt>
                <c:pt idx="365">
                  <c:v>1E-3</c:v>
                </c:pt>
                <c:pt idx="366">
                  <c:v>2E-3</c:v>
                </c:pt>
                <c:pt idx="367">
                  <c:v>2E-3</c:v>
                </c:pt>
                <c:pt idx="368">
                  <c:v>1E-3</c:v>
                </c:pt>
                <c:pt idx="369">
                  <c:v>2E-3</c:v>
                </c:pt>
                <c:pt idx="370">
                  <c:v>1E-3</c:v>
                </c:pt>
                <c:pt idx="371">
                  <c:v>1E-3</c:v>
                </c:pt>
                <c:pt idx="372">
                  <c:v>1E-3</c:v>
                </c:pt>
                <c:pt idx="373">
                  <c:v>2E-3</c:v>
                </c:pt>
                <c:pt idx="374">
                  <c:v>1E-3</c:v>
                </c:pt>
                <c:pt idx="375">
                  <c:v>1E-3</c:v>
                </c:pt>
                <c:pt idx="376">
                  <c:v>1E-3</c:v>
                </c:pt>
                <c:pt idx="377">
                  <c:v>1E-3</c:v>
                </c:pt>
                <c:pt idx="378">
                  <c:v>1E-3</c:v>
                </c:pt>
                <c:pt idx="379">
                  <c:v>1E-3</c:v>
                </c:pt>
                <c:pt idx="380">
                  <c:v>1E-3</c:v>
                </c:pt>
                <c:pt idx="381">
                  <c:v>0</c:v>
                </c:pt>
                <c:pt idx="382">
                  <c:v>0</c:v>
                </c:pt>
                <c:pt idx="383">
                  <c:v>-1E-3</c:v>
                </c:pt>
                <c:pt idx="384">
                  <c:v>-1E-3</c:v>
                </c:pt>
                <c:pt idx="385">
                  <c:v>-1E-3</c:v>
                </c:pt>
                <c:pt idx="386">
                  <c:v>-1E-3</c:v>
                </c:pt>
                <c:pt idx="387">
                  <c:v>-1E-3</c:v>
                </c:pt>
                <c:pt idx="388">
                  <c:v>-2E-3</c:v>
                </c:pt>
                <c:pt idx="389">
                  <c:v>-1E-3</c:v>
                </c:pt>
                <c:pt idx="390">
                  <c:v>-1E-3</c:v>
                </c:pt>
                <c:pt idx="391">
                  <c:v>-1E-3</c:v>
                </c:pt>
                <c:pt idx="392">
                  <c:v>-2E-3</c:v>
                </c:pt>
                <c:pt idx="393">
                  <c:v>-2E-3</c:v>
                </c:pt>
                <c:pt idx="394">
                  <c:v>-1E-3</c:v>
                </c:pt>
                <c:pt idx="395">
                  <c:v>-1E-3</c:v>
                </c:pt>
                <c:pt idx="396">
                  <c:v>-2E-3</c:v>
                </c:pt>
                <c:pt idx="397">
                  <c:v>-1E-3</c:v>
                </c:pt>
                <c:pt idx="398">
                  <c:v>-1E-3</c:v>
                </c:pt>
                <c:pt idx="399">
                  <c:v>-1E-3</c:v>
                </c:pt>
                <c:pt idx="400">
                  <c:v>-1E-3</c:v>
                </c:pt>
                <c:pt idx="401">
                  <c:v>-1E-3</c:v>
                </c:pt>
                <c:pt idx="402">
                  <c:v>-1E-3</c:v>
                </c:pt>
                <c:pt idx="403">
                  <c:v>-1E-3</c:v>
                </c:pt>
                <c:pt idx="404">
                  <c:v>0</c:v>
                </c:pt>
                <c:pt idx="405">
                  <c:v>0</c:v>
                </c:pt>
                <c:pt idx="406">
                  <c:v>0</c:v>
                </c:pt>
                <c:pt idx="407">
                  <c:v>0</c:v>
                </c:pt>
                <c:pt idx="408">
                  <c:v>0</c:v>
                </c:pt>
                <c:pt idx="409">
                  <c:v>0</c:v>
                </c:pt>
                <c:pt idx="410">
                  <c:v>1E-3</c:v>
                </c:pt>
                <c:pt idx="411">
                  <c:v>1E-3</c:v>
                </c:pt>
                <c:pt idx="412">
                  <c:v>1E-3</c:v>
                </c:pt>
                <c:pt idx="413">
                  <c:v>1E-3</c:v>
                </c:pt>
                <c:pt idx="414">
                  <c:v>1E-3</c:v>
                </c:pt>
                <c:pt idx="415">
                  <c:v>1E-3</c:v>
                </c:pt>
                <c:pt idx="416">
                  <c:v>1E-3</c:v>
                </c:pt>
                <c:pt idx="417">
                  <c:v>0</c:v>
                </c:pt>
                <c:pt idx="418">
                  <c:v>0</c:v>
                </c:pt>
                <c:pt idx="419">
                  <c:v>0</c:v>
                </c:pt>
                <c:pt idx="420">
                  <c:v>-1E-3</c:v>
                </c:pt>
                <c:pt idx="421">
                  <c:v>-1E-3</c:v>
                </c:pt>
                <c:pt idx="422">
                  <c:v>-1E-3</c:v>
                </c:pt>
                <c:pt idx="423">
                  <c:v>-1E-3</c:v>
                </c:pt>
                <c:pt idx="424">
                  <c:v>-1E-3</c:v>
                </c:pt>
                <c:pt idx="425">
                  <c:v>-1E-3</c:v>
                </c:pt>
                <c:pt idx="426">
                  <c:v>-1E-3</c:v>
                </c:pt>
                <c:pt idx="427">
                  <c:v>-1E-3</c:v>
                </c:pt>
                <c:pt idx="428">
                  <c:v>-1E-3</c:v>
                </c:pt>
                <c:pt idx="429">
                  <c:v>-1E-3</c:v>
                </c:pt>
                <c:pt idx="430">
                  <c:v>-2E-3</c:v>
                </c:pt>
                <c:pt idx="431">
                  <c:v>-1E-3</c:v>
                </c:pt>
                <c:pt idx="432">
                  <c:v>-2E-3</c:v>
                </c:pt>
                <c:pt idx="433">
                  <c:v>-2E-3</c:v>
                </c:pt>
                <c:pt idx="434">
                  <c:v>-2E-3</c:v>
                </c:pt>
                <c:pt idx="435">
                  <c:v>-2E-3</c:v>
                </c:pt>
                <c:pt idx="436">
                  <c:v>-2E-3</c:v>
                </c:pt>
                <c:pt idx="437">
                  <c:v>-3.0000000000000001E-3</c:v>
                </c:pt>
                <c:pt idx="438">
                  <c:v>-3.0000000000000001E-3</c:v>
                </c:pt>
                <c:pt idx="439">
                  <c:v>-4.0000000000000001E-3</c:v>
                </c:pt>
                <c:pt idx="440">
                  <c:v>-4.0000000000000001E-3</c:v>
                </c:pt>
                <c:pt idx="441">
                  <c:v>-4.0000000000000001E-3</c:v>
                </c:pt>
                <c:pt idx="442">
                  <c:v>-4.0000000000000001E-3</c:v>
                </c:pt>
                <c:pt idx="443">
                  <c:v>-4.0000000000000001E-3</c:v>
                </c:pt>
                <c:pt idx="444">
                  <c:v>-5.0000000000000001E-3</c:v>
                </c:pt>
                <c:pt idx="445">
                  <c:v>-5.0000000000000001E-3</c:v>
                </c:pt>
                <c:pt idx="446">
                  <c:v>-5.0000000000000001E-3</c:v>
                </c:pt>
                <c:pt idx="447">
                  <c:v>-5.0000000000000001E-3</c:v>
                </c:pt>
                <c:pt idx="448">
                  <c:v>-5.0000000000000001E-3</c:v>
                </c:pt>
                <c:pt idx="449">
                  <c:v>-5.0000000000000001E-3</c:v>
                </c:pt>
                <c:pt idx="450">
                  <c:v>-5.0000000000000001E-3</c:v>
                </c:pt>
                <c:pt idx="451">
                  <c:v>-5.0000000000000001E-3</c:v>
                </c:pt>
                <c:pt idx="452">
                  <c:v>-5.0000000000000001E-3</c:v>
                </c:pt>
                <c:pt idx="453">
                  <c:v>-4.0000000000000001E-3</c:v>
                </c:pt>
                <c:pt idx="454">
                  <c:v>-4.0000000000000001E-3</c:v>
                </c:pt>
                <c:pt idx="455">
                  <c:v>-4.0000000000000001E-3</c:v>
                </c:pt>
                <c:pt idx="456">
                  <c:v>-4.0000000000000001E-3</c:v>
                </c:pt>
                <c:pt idx="457">
                  <c:v>-5.0000000000000001E-3</c:v>
                </c:pt>
                <c:pt idx="458">
                  <c:v>-5.0000000000000001E-3</c:v>
                </c:pt>
                <c:pt idx="459">
                  <c:v>-5.0000000000000001E-3</c:v>
                </c:pt>
                <c:pt idx="460">
                  <c:v>-5.0000000000000001E-3</c:v>
                </c:pt>
                <c:pt idx="461">
                  <c:v>-5.0000000000000001E-3</c:v>
                </c:pt>
                <c:pt idx="462">
                  <c:v>-6.0000000000000001E-3</c:v>
                </c:pt>
                <c:pt idx="463">
                  <c:v>-6.0000000000000001E-3</c:v>
                </c:pt>
                <c:pt idx="464">
                  <c:v>-6.0000000000000001E-3</c:v>
                </c:pt>
                <c:pt idx="465">
                  <c:v>-6.0000000000000001E-3</c:v>
                </c:pt>
                <c:pt idx="466">
                  <c:v>-6.0000000000000001E-3</c:v>
                </c:pt>
                <c:pt idx="467">
                  <c:v>-6.0000000000000001E-3</c:v>
                </c:pt>
                <c:pt idx="468">
                  <c:v>-7.0000000000000001E-3</c:v>
                </c:pt>
                <c:pt idx="469">
                  <c:v>-6.0000000000000001E-3</c:v>
                </c:pt>
                <c:pt idx="470">
                  <c:v>-6.0000000000000001E-3</c:v>
                </c:pt>
                <c:pt idx="471">
                  <c:v>-6.0000000000000001E-3</c:v>
                </c:pt>
                <c:pt idx="472">
                  <c:v>-6.0000000000000001E-3</c:v>
                </c:pt>
                <c:pt idx="473">
                  <c:v>-5.0000000000000001E-3</c:v>
                </c:pt>
                <c:pt idx="474">
                  <c:v>-5.0000000000000001E-3</c:v>
                </c:pt>
                <c:pt idx="475">
                  <c:v>-4.0000000000000001E-3</c:v>
                </c:pt>
                <c:pt idx="476">
                  <c:v>-4.0000000000000001E-3</c:v>
                </c:pt>
                <c:pt idx="477">
                  <c:v>-3.0000000000000001E-3</c:v>
                </c:pt>
                <c:pt idx="478">
                  <c:v>-3.0000000000000001E-3</c:v>
                </c:pt>
                <c:pt idx="479">
                  <c:v>-2E-3</c:v>
                </c:pt>
                <c:pt idx="480">
                  <c:v>-2E-3</c:v>
                </c:pt>
                <c:pt idx="481">
                  <c:v>-2E-3</c:v>
                </c:pt>
                <c:pt idx="482">
                  <c:v>-1E-3</c:v>
                </c:pt>
                <c:pt idx="483">
                  <c:v>-1E-3</c:v>
                </c:pt>
                <c:pt idx="484">
                  <c:v>-1E-3</c:v>
                </c:pt>
                <c:pt idx="485">
                  <c:v>-1E-3</c:v>
                </c:pt>
                <c:pt idx="486">
                  <c:v>-1E-3</c:v>
                </c:pt>
                <c:pt idx="487">
                  <c:v>-1E-3</c:v>
                </c:pt>
                <c:pt idx="488">
                  <c:v>-1E-3</c:v>
                </c:pt>
                <c:pt idx="489">
                  <c:v>-1E-3</c:v>
                </c:pt>
                <c:pt idx="490">
                  <c:v>-2E-3</c:v>
                </c:pt>
                <c:pt idx="491">
                  <c:v>-3.0000000000000001E-3</c:v>
                </c:pt>
                <c:pt idx="492">
                  <c:v>-3.0000000000000001E-3</c:v>
                </c:pt>
                <c:pt idx="493">
                  <c:v>-3.0000000000000001E-3</c:v>
                </c:pt>
                <c:pt idx="494">
                  <c:v>-4.0000000000000001E-3</c:v>
                </c:pt>
                <c:pt idx="495">
                  <c:v>-4.0000000000000001E-3</c:v>
                </c:pt>
                <c:pt idx="496">
                  <c:v>-4.0000000000000001E-3</c:v>
                </c:pt>
                <c:pt idx="497">
                  <c:v>-5.0000000000000001E-3</c:v>
                </c:pt>
                <c:pt idx="498">
                  <c:v>-5.0000000000000001E-3</c:v>
                </c:pt>
                <c:pt idx="499">
                  <c:v>-5.0000000000000001E-3</c:v>
                </c:pt>
                <c:pt idx="500">
                  <c:v>-5.0000000000000001E-3</c:v>
                </c:pt>
                <c:pt idx="501">
                  <c:v>-5.0000000000000001E-3</c:v>
                </c:pt>
                <c:pt idx="502">
                  <c:v>-6.0000000000000001E-3</c:v>
                </c:pt>
                <c:pt idx="503">
                  <c:v>-6.0000000000000001E-3</c:v>
                </c:pt>
                <c:pt idx="504">
                  <c:v>-6.0000000000000001E-3</c:v>
                </c:pt>
                <c:pt idx="505">
                  <c:v>-5.0000000000000001E-3</c:v>
                </c:pt>
                <c:pt idx="506">
                  <c:v>-6.0000000000000001E-3</c:v>
                </c:pt>
                <c:pt idx="507">
                  <c:v>-6.0000000000000001E-3</c:v>
                </c:pt>
                <c:pt idx="508">
                  <c:v>-6.0000000000000001E-3</c:v>
                </c:pt>
                <c:pt idx="509">
                  <c:v>-5.0000000000000001E-3</c:v>
                </c:pt>
                <c:pt idx="510">
                  <c:v>-5.0000000000000001E-3</c:v>
                </c:pt>
                <c:pt idx="511">
                  <c:v>-6.0000000000000001E-3</c:v>
                </c:pt>
                <c:pt idx="512">
                  <c:v>-5.0000000000000001E-3</c:v>
                </c:pt>
                <c:pt idx="513">
                  <c:v>-6.0000000000000001E-3</c:v>
                </c:pt>
                <c:pt idx="514">
                  <c:v>-5.0000000000000001E-3</c:v>
                </c:pt>
                <c:pt idx="515">
                  <c:v>-6.0000000000000001E-3</c:v>
                </c:pt>
                <c:pt idx="516">
                  <c:v>-6.0000000000000001E-3</c:v>
                </c:pt>
                <c:pt idx="517">
                  <c:v>-6.0000000000000001E-3</c:v>
                </c:pt>
                <c:pt idx="518">
                  <c:v>-6.0000000000000001E-3</c:v>
                </c:pt>
                <c:pt idx="519">
                  <c:v>-7.0000000000000001E-3</c:v>
                </c:pt>
                <c:pt idx="520">
                  <c:v>-6.0000000000000001E-3</c:v>
                </c:pt>
                <c:pt idx="521">
                  <c:v>-6.0000000000000001E-3</c:v>
                </c:pt>
                <c:pt idx="522">
                  <c:v>-6.0000000000000001E-3</c:v>
                </c:pt>
                <c:pt idx="523">
                  <c:v>-7.0000000000000001E-3</c:v>
                </c:pt>
                <c:pt idx="524">
                  <c:v>-7.0000000000000001E-3</c:v>
                </c:pt>
                <c:pt idx="525">
                  <c:v>-6.0000000000000001E-3</c:v>
                </c:pt>
                <c:pt idx="526">
                  <c:v>-6.0000000000000001E-3</c:v>
                </c:pt>
                <c:pt idx="527">
                  <c:v>-6.0000000000000001E-3</c:v>
                </c:pt>
                <c:pt idx="528">
                  <c:v>-6.0000000000000001E-3</c:v>
                </c:pt>
                <c:pt idx="529">
                  <c:v>-6.0000000000000001E-3</c:v>
                </c:pt>
                <c:pt idx="530">
                  <c:v>-6.0000000000000001E-3</c:v>
                </c:pt>
                <c:pt idx="531">
                  <c:v>-6.0000000000000001E-3</c:v>
                </c:pt>
                <c:pt idx="532">
                  <c:v>-6.0000000000000001E-3</c:v>
                </c:pt>
                <c:pt idx="533">
                  <c:v>-6.0000000000000001E-3</c:v>
                </c:pt>
                <c:pt idx="534">
                  <c:v>-6.0000000000000001E-3</c:v>
                </c:pt>
                <c:pt idx="535">
                  <c:v>-6.0000000000000001E-3</c:v>
                </c:pt>
                <c:pt idx="536">
                  <c:v>-7.0000000000000001E-3</c:v>
                </c:pt>
                <c:pt idx="537">
                  <c:v>-7.0000000000000001E-3</c:v>
                </c:pt>
                <c:pt idx="538">
                  <c:v>-7.0000000000000001E-3</c:v>
                </c:pt>
                <c:pt idx="539">
                  <c:v>-7.0000000000000001E-3</c:v>
                </c:pt>
                <c:pt idx="540">
                  <c:v>-8.0000000000000002E-3</c:v>
                </c:pt>
                <c:pt idx="541">
                  <c:v>-8.9999999999999993E-3</c:v>
                </c:pt>
                <c:pt idx="542">
                  <c:v>-8.9999999999999993E-3</c:v>
                </c:pt>
                <c:pt idx="543">
                  <c:v>-8.9999999999999993E-3</c:v>
                </c:pt>
                <c:pt idx="544">
                  <c:v>-0.01</c:v>
                </c:pt>
                <c:pt idx="545">
                  <c:v>-0.01</c:v>
                </c:pt>
                <c:pt idx="546">
                  <c:v>-1.0999999999999999E-2</c:v>
                </c:pt>
                <c:pt idx="547">
                  <c:v>-1.2E-2</c:v>
                </c:pt>
                <c:pt idx="548">
                  <c:v>-1.2999999999999999E-2</c:v>
                </c:pt>
                <c:pt idx="549">
                  <c:v>-1.2999999999999999E-2</c:v>
                </c:pt>
                <c:pt idx="550">
                  <c:v>-1.2999999999999999E-2</c:v>
                </c:pt>
                <c:pt idx="551">
                  <c:v>-1.4E-2</c:v>
                </c:pt>
                <c:pt idx="552">
                  <c:v>-1.4999999999999999E-2</c:v>
                </c:pt>
                <c:pt idx="553">
                  <c:v>-1.4999999999999999E-2</c:v>
                </c:pt>
                <c:pt idx="554">
                  <c:v>-1.4999999999999999E-2</c:v>
                </c:pt>
                <c:pt idx="555">
                  <c:v>-1.4999999999999999E-2</c:v>
                </c:pt>
                <c:pt idx="556">
                  <c:v>-1.4999999999999999E-2</c:v>
                </c:pt>
                <c:pt idx="557">
                  <c:v>-1.4999999999999999E-2</c:v>
                </c:pt>
                <c:pt idx="558">
                  <c:v>-1.4E-2</c:v>
                </c:pt>
                <c:pt idx="559">
                  <c:v>-1.2E-2</c:v>
                </c:pt>
                <c:pt idx="560">
                  <c:v>-1.0999999999999999E-2</c:v>
                </c:pt>
                <c:pt idx="561">
                  <c:v>-0.01</c:v>
                </c:pt>
                <c:pt idx="562">
                  <c:v>-8.9999999999999993E-3</c:v>
                </c:pt>
                <c:pt idx="563">
                  <c:v>-8.0000000000000002E-3</c:v>
                </c:pt>
                <c:pt idx="564">
                  <c:v>-7.0000000000000001E-3</c:v>
                </c:pt>
                <c:pt idx="565">
                  <c:v>-6.0000000000000001E-3</c:v>
                </c:pt>
                <c:pt idx="566">
                  <c:v>-5.0000000000000001E-3</c:v>
                </c:pt>
                <c:pt idx="567">
                  <c:v>-4.0000000000000001E-3</c:v>
                </c:pt>
                <c:pt idx="568">
                  <c:v>-4.0000000000000001E-3</c:v>
                </c:pt>
                <c:pt idx="569">
                  <c:v>-3.0000000000000001E-3</c:v>
                </c:pt>
                <c:pt idx="570">
                  <c:v>-3.0000000000000001E-3</c:v>
                </c:pt>
                <c:pt idx="571">
                  <c:v>-2E-3</c:v>
                </c:pt>
                <c:pt idx="572">
                  <c:v>-3.0000000000000001E-3</c:v>
                </c:pt>
                <c:pt idx="573">
                  <c:v>-3.0000000000000001E-3</c:v>
                </c:pt>
                <c:pt idx="574">
                  <c:v>-3.0000000000000001E-3</c:v>
                </c:pt>
                <c:pt idx="575">
                  <c:v>-3.0000000000000001E-3</c:v>
                </c:pt>
                <c:pt idx="576">
                  <c:v>-4.0000000000000001E-3</c:v>
                </c:pt>
                <c:pt idx="577">
                  <c:v>-3.0000000000000001E-3</c:v>
                </c:pt>
                <c:pt idx="578">
                  <c:v>-5.0000000000000001E-3</c:v>
                </c:pt>
                <c:pt idx="579">
                  <c:v>-6.0000000000000001E-3</c:v>
                </c:pt>
                <c:pt idx="580">
                  <c:v>-6.0000000000000001E-3</c:v>
                </c:pt>
                <c:pt idx="581">
                  <c:v>-7.0000000000000001E-3</c:v>
                </c:pt>
                <c:pt idx="582">
                  <c:v>-8.0000000000000002E-3</c:v>
                </c:pt>
                <c:pt idx="583">
                  <c:v>-8.0000000000000002E-3</c:v>
                </c:pt>
                <c:pt idx="584">
                  <c:v>-0.01</c:v>
                </c:pt>
                <c:pt idx="585">
                  <c:v>-1.0999999999999999E-2</c:v>
                </c:pt>
                <c:pt idx="586">
                  <c:v>-1.2E-2</c:v>
                </c:pt>
                <c:pt idx="587">
                  <c:v>-1.2999999999999999E-2</c:v>
                </c:pt>
                <c:pt idx="588">
                  <c:v>-1.4E-2</c:v>
                </c:pt>
                <c:pt idx="589">
                  <c:v>-1.4E-2</c:v>
                </c:pt>
                <c:pt idx="590">
                  <c:v>-1.4999999999999999E-2</c:v>
                </c:pt>
                <c:pt idx="591">
                  <c:v>-1.6E-2</c:v>
                </c:pt>
                <c:pt idx="592">
                  <c:v>-1.6E-2</c:v>
                </c:pt>
                <c:pt idx="593">
                  <c:v>-1.4999999999999999E-2</c:v>
                </c:pt>
                <c:pt idx="594">
                  <c:v>-1.4E-2</c:v>
                </c:pt>
                <c:pt idx="595">
                  <c:v>-1.4E-2</c:v>
                </c:pt>
                <c:pt idx="596">
                  <c:v>-1.2999999999999999E-2</c:v>
                </c:pt>
                <c:pt idx="597">
                  <c:v>-1.2999999999999999E-2</c:v>
                </c:pt>
                <c:pt idx="598">
                  <c:v>-1.2E-2</c:v>
                </c:pt>
                <c:pt idx="599">
                  <c:v>-1.0999999999999999E-2</c:v>
                </c:pt>
                <c:pt idx="600">
                  <c:v>-1.0999999999999999E-2</c:v>
                </c:pt>
                <c:pt idx="601">
                  <c:v>-1.0999999999999999E-2</c:v>
                </c:pt>
                <c:pt idx="602">
                  <c:v>-0.01</c:v>
                </c:pt>
                <c:pt idx="603">
                  <c:v>-1.0999999999999999E-2</c:v>
                </c:pt>
                <c:pt idx="604">
                  <c:v>-0.01</c:v>
                </c:pt>
                <c:pt idx="605">
                  <c:v>-8.9999999999999993E-3</c:v>
                </c:pt>
                <c:pt idx="606">
                  <c:v>-0.01</c:v>
                </c:pt>
                <c:pt idx="607">
                  <c:v>-0.01</c:v>
                </c:pt>
                <c:pt idx="608">
                  <c:v>-8.9999999999999993E-3</c:v>
                </c:pt>
                <c:pt idx="609">
                  <c:v>-0.01</c:v>
                </c:pt>
                <c:pt idx="610">
                  <c:v>-0.01</c:v>
                </c:pt>
                <c:pt idx="611">
                  <c:v>-8.9999999999999993E-3</c:v>
                </c:pt>
                <c:pt idx="612">
                  <c:v>-8.9999999999999993E-3</c:v>
                </c:pt>
                <c:pt idx="613">
                  <c:v>-8.9999999999999993E-3</c:v>
                </c:pt>
                <c:pt idx="614">
                  <c:v>-8.9999999999999993E-3</c:v>
                </c:pt>
                <c:pt idx="615">
                  <c:v>-8.0000000000000002E-3</c:v>
                </c:pt>
                <c:pt idx="616">
                  <c:v>-8.0000000000000002E-3</c:v>
                </c:pt>
                <c:pt idx="617">
                  <c:v>-7.0000000000000001E-3</c:v>
                </c:pt>
                <c:pt idx="618">
                  <c:v>-6.0000000000000001E-3</c:v>
                </c:pt>
                <c:pt idx="619">
                  <c:v>-6.0000000000000001E-3</c:v>
                </c:pt>
                <c:pt idx="620">
                  <c:v>-5.0000000000000001E-3</c:v>
                </c:pt>
                <c:pt idx="621">
                  <c:v>-4.0000000000000001E-3</c:v>
                </c:pt>
                <c:pt idx="622">
                  <c:v>-5.0000000000000001E-3</c:v>
                </c:pt>
                <c:pt idx="623">
                  <c:v>-5.0000000000000001E-3</c:v>
                </c:pt>
                <c:pt idx="624">
                  <c:v>-5.0000000000000001E-3</c:v>
                </c:pt>
                <c:pt idx="625">
                  <c:v>-7.0000000000000001E-3</c:v>
                </c:pt>
                <c:pt idx="626">
                  <c:v>-8.0000000000000002E-3</c:v>
                </c:pt>
                <c:pt idx="627">
                  <c:v>-8.0000000000000002E-3</c:v>
                </c:pt>
                <c:pt idx="628">
                  <c:v>-0.01</c:v>
                </c:pt>
                <c:pt idx="629">
                  <c:v>-1.2E-2</c:v>
                </c:pt>
                <c:pt idx="630">
                  <c:v>-1.2999999999999999E-2</c:v>
                </c:pt>
                <c:pt idx="631">
                  <c:v>-1.4E-2</c:v>
                </c:pt>
                <c:pt idx="632">
                  <c:v>-1.4E-2</c:v>
                </c:pt>
                <c:pt idx="633">
                  <c:v>-1.4E-2</c:v>
                </c:pt>
                <c:pt idx="634">
                  <c:v>-1.4999999999999999E-2</c:v>
                </c:pt>
                <c:pt idx="635">
                  <c:v>-1.4999999999999999E-2</c:v>
                </c:pt>
                <c:pt idx="636">
                  <c:v>-1.4E-2</c:v>
                </c:pt>
                <c:pt idx="637">
                  <c:v>-1.2999999999999999E-2</c:v>
                </c:pt>
                <c:pt idx="638">
                  <c:v>-0.01</c:v>
                </c:pt>
                <c:pt idx="639">
                  <c:v>-8.9999999999999993E-3</c:v>
                </c:pt>
                <c:pt idx="640">
                  <c:v>-1.0999999999999999E-2</c:v>
                </c:pt>
                <c:pt idx="641">
                  <c:v>-1.2E-2</c:v>
                </c:pt>
                <c:pt idx="642">
                  <c:v>-1.4E-2</c:v>
                </c:pt>
                <c:pt idx="643">
                  <c:v>-1.4999999999999999E-2</c:v>
                </c:pt>
                <c:pt idx="644">
                  <c:v>-1.7000000000000001E-2</c:v>
                </c:pt>
                <c:pt idx="645">
                  <c:v>-2.3E-2</c:v>
                </c:pt>
                <c:pt idx="646">
                  <c:v>-3.1E-2</c:v>
                </c:pt>
                <c:pt idx="647">
                  <c:v>-3.6999999999999998E-2</c:v>
                </c:pt>
                <c:pt idx="648">
                  <c:v>-4.2999999999999997E-2</c:v>
                </c:pt>
                <c:pt idx="649">
                  <c:v>-4.8000000000000001E-2</c:v>
                </c:pt>
                <c:pt idx="650">
                  <c:v>-5.2999999999999999E-2</c:v>
                </c:pt>
                <c:pt idx="651">
                  <c:v>-5.8999999999999997E-2</c:v>
                </c:pt>
                <c:pt idx="652">
                  <c:v>-6.4000000000000001E-2</c:v>
                </c:pt>
                <c:pt idx="653">
                  <c:v>-6.5000000000000002E-2</c:v>
                </c:pt>
                <c:pt idx="654">
                  <c:v>-6.5000000000000002E-2</c:v>
                </c:pt>
                <c:pt idx="655">
                  <c:v>-6.4000000000000001E-2</c:v>
                </c:pt>
                <c:pt idx="656">
                  <c:v>-6.4000000000000001E-2</c:v>
                </c:pt>
                <c:pt idx="657">
                  <c:v>-6.0999999999999999E-2</c:v>
                </c:pt>
                <c:pt idx="658">
                  <c:v>-5.7000000000000002E-2</c:v>
                </c:pt>
                <c:pt idx="659">
                  <c:v>-0.05</c:v>
                </c:pt>
                <c:pt idx="660">
                  <c:v>-4.4999999999999998E-2</c:v>
                </c:pt>
                <c:pt idx="661">
                  <c:v>-3.9E-2</c:v>
                </c:pt>
                <c:pt idx="662">
                  <c:v>-3.3000000000000002E-2</c:v>
                </c:pt>
                <c:pt idx="663">
                  <c:v>-2.8000000000000001E-2</c:v>
                </c:pt>
                <c:pt idx="664">
                  <c:v>-2.3E-2</c:v>
                </c:pt>
                <c:pt idx="665">
                  <c:v>-1.7999999999999999E-2</c:v>
                </c:pt>
                <c:pt idx="666">
                  <c:v>-1.4999999999999999E-2</c:v>
                </c:pt>
                <c:pt idx="667">
                  <c:v>-1.2999999999999999E-2</c:v>
                </c:pt>
                <c:pt idx="668">
                  <c:v>-8.9999999999999993E-3</c:v>
                </c:pt>
                <c:pt idx="669">
                  <c:v>-8.0000000000000002E-3</c:v>
                </c:pt>
                <c:pt idx="670">
                  <c:v>-8.9999999999999993E-3</c:v>
                </c:pt>
                <c:pt idx="671">
                  <c:v>-8.0000000000000002E-3</c:v>
                </c:pt>
                <c:pt idx="672">
                  <c:v>-7.0000000000000001E-3</c:v>
                </c:pt>
                <c:pt idx="673">
                  <c:v>-8.0000000000000002E-3</c:v>
                </c:pt>
                <c:pt idx="674">
                  <c:v>-6.0000000000000001E-3</c:v>
                </c:pt>
                <c:pt idx="675">
                  <c:v>-8.9999999999999993E-3</c:v>
                </c:pt>
                <c:pt idx="676">
                  <c:v>-0.01</c:v>
                </c:pt>
                <c:pt idx="677">
                  <c:v>-0.01</c:v>
                </c:pt>
                <c:pt idx="678">
                  <c:v>-0.01</c:v>
                </c:pt>
                <c:pt idx="679">
                  <c:v>-1.2E-2</c:v>
                </c:pt>
                <c:pt idx="680">
                  <c:v>-1.2E-2</c:v>
                </c:pt>
                <c:pt idx="681">
                  <c:v>-1.4E-2</c:v>
                </c:pt>
                <c:pt idx="682">
                  <c:v>-1.4E-2</c:v>
                </c:pt>
                <c:pt idx="683">
                  <c:v>-1.4E-2</c:v>
                </c:pt>
                <c:pt idx="684">
                  <c:v>-1.4999999999999999E-2</c:v>
                </c:pt>
                <c:pt idx="685">
                  <c:v>-1.7999999999999999E-2</c:v>
                </c:pt>
                <c:pt idx="686">
                  <c:v>-1.7999999999999999E-2</c:v>
                </c:pt>
                <c:pt idx="687">
                  <c:v>-2.1000000000000001E-2</c:v>
                </c:pt>
                <c:pt idx="688">
                  <c:v>-2.1999999999999999E-2</c:v>
                </c:pt>
                <c:pt idx="689">
                  <c:v>-2.3E-2</c:v>
                </c:pt>
                <c:pt idx="690">
                  <c:v>-2.5000000000000001E-2</c:v>
                </c:pt>
                <c:pt idx="691">
                  <c:v>-2.5999999999999999E-2</c:v>
                </c:pt>
                <c:pt idx="692">
                  <c:v>-2.7E-2</c:v>
                </c:pt>
                <c:pt idx="693">
                  <c:v>-2.8000000000000001E-2</c:v>
                </c:pt>
                <c:pt idx="694">
                  <c:v>-2.7E-2</c:v>
                </c:pt>
                <c:pt idx="695">
                  <c:v>-2.5999999999999999E-2</c:v>
                </c:pt>
                <c:pt idx="696">
                  <c:v>-2.7E-2</c:v>
                </c:pt>
                <c:pt idx="697">
                  <c:v>-2.5999999999999999E-2</c:v>
                </c:pt>
                <c:pt idx="698">
                  <c:v>-2.5999999999999999E-2</c:v>
                </c:pt>
                <c:pt idx="699">
                  <c:v>-2.5000000000000001E-2</c:v>
                </c:pt>
                <c:pt idx="700">
                  <c:v>-2.3E-2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8649-467B-A906-11C89ABF61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77255919"/>
        <c:axId val="1"/>
      </c:scatterChart>
      <c:valAx>
        <c:axId val="677255919"/>
        <c:scaling>
          <c:orientation val="minMax"/>
          <c:max val="400"/>
          <c:min val="20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"/>
                  <a:t>Wavelength (nm)</a:t>
                </a:r>
              </a:p>
            </c:rich>
          </c:tx>
          <c:overlay val="0"/>
        </c:title>
        <c:numFmt formatCode="0" sourceLinked="1"/>
        <c:majorTickMark val="out"/>
        <c:minorTickMark val="none"/>
        <c:tickLblPos val="nextTo"/>
        <c:crossAx val="1"/>
        <c:crosses val="autoZero"/>
        <c:crossBetween val="midCat"/>
      </c:valAx>
      <c:valAx>
        <c:axId val="1"/>
        <c:scaling>
          <c:orientation val="minMax"/>
          <c:max val="15"/>
          <c:min val="-0.3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"/>
                  <a:t>Absorbance (10mm)</a:t>
                </a:r>
              </a:p>
            </c:rich>
          </c:tx>
          <c:overlay val="0"/>
        </c:title>
        <c:numFmt formatCode="0.000" sourceLinked="1"/>
        <c:majorTickMark val="out"/>
        <c:minorTickMark val="none"/>
        <c:tickLblPos val="nextTo"/>
        <c:crossAx val="677255919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56845477377012932"/>
          <c:y val="9.3976692913385812E-2"/>
          <c:w val="0.42903770366216754"/>
          <c:h val="0.72397984251968506"/>
        </c:manualLayout>
      </c:layout>
      <c:overlay val="0"/>
      <c:txPr>
        <a:bodyPr/>
        <a:lstStyle/>
        <a:p>
          <a:pPr>
            <a:defRPr b="1"/>
          </a:pPr>
          <a:endParaRPr lang="en-US"/>
        </a:p>
      </c:txPr>
    </c:legend>
    <c:plotVisOnly val="0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"/>
              <a:t>Values</a:t>
            </a:r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Blank 1</c:v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Values!$A$39:$A$739</c:f>
              <c:numCache>
                <c:formatCode>0</c:formatCode>
                <c:ptCount val="701"/>
                <c:pt idx="0">
                  <c:v>200</c:v>
                </c:pt>
                <c:pt idx="1">
                  <c:v>201</c:v>
                </c:pt>
                <c:pt idx="2">
                  <c:v>202</c:v>
                </c:pt>
                <c:pt idx="3">
                  <c:v>203</c:v>
                </c:pt>
                <c:pt idx="4">
                  <c:v>204</c:v>
                </c:pt>
                <c:pt idx="5">
                  <c:v>205</c:v>
                </c:pt>
                <c:pt idx="6">
                  <c:v>206</c:v>
                </c:pt>
                <c:pt idx="7">
                  <c:v>207</c:v>
                </c:pt>
                <c:pt idx="8">
                  <c:v>208</c:v>
                </c:pt>
                <c:pt idx="9">
                  <c:v>209</c:v>
                </c:pt>
                <c:pt idx="10">
                  <c:v>210</c:v>
                </c:pt>
                <c:pt idx="11">
                  <c:v>211</c:v>
                </c:pt>
                <c:pt idx="12">
                  <c:v>212</c:v>
                </c:pt>
                <c:pt idx="13">
                  <c:v>213</c:v>
                </c:pt>
                <c:pt idx="14">
                  <c:v>214</c:v>
                </c:pt>
                <c:pt idx="15">
                  <c:v>215</c:v>
                </c:pt>
                <c:pt idx="16">
                  <c:v>216</c:v>
                </c:pt>
                <c:pt idx="17">
                  <c:v>217</c:v>
                </c:pt>
                <c:pt idx="18">
                  <c:v>218</c:v>
                </c:pt>
                <c:pt idx="19">
                  <c:v>219</c:v>
                </c:pt>
                <c:pt idx="20">
                  <c:v>220</c:v>
                </c:pt>
                <c:pt idx="21">
                  <c:v>221</c:v>
                </c:pt>
                <c:pt idx="22">
                  <c:v>222</c:v>
                </c:pt>
                <c:pt idx="23">
                  <c:v>223</c:v>
                </c:pt>
                <c:pt idx="24">
                  <c:v>224</c:v>
                </c:pt>
                <c:pt idx="25">
                  <c:v>225</c:v>
                </c:pt>
                <c:pt idx="26">
                  <c:v>226</c:v>
                </c:pt>
                <c:pt idx="27">
                  <c:v>227</c:v>
                </c:pt>
                <c:pt idx="28">
                  <c:v>228</c:v>
                </c:pt>
                <c:pt idx="29">
                  <c:v>229</c:v>
                </c:pt>
                <c:pt idx="30">
                  <c:v>230</c:v>
                </c:pt>
                <c:pt idx="31">
                  <c:v>231</c:v>
                </c:pt>
                <c:pt idx="32">
                  <c:v>232</c:v>
                </c:pt>
                <c:pt idx="33">
                  <c:v>233</c:v>
                </c:pt>
                <c:pt idx="34">
                  <c:v>234</c:v>
                </c:pt>
                <c:pt idx="35">
                  <c:v>235</c:v>
                </c:pt>
                <c:pt idx="36">
                  <c:v>236</c:v>
                </c:pt>
                <c:pt idx="37">
                  <c:v>237</c:v>
                </c:pt>
                <c:pt idx="38">
                  <c:v>238</c:v>
                </c:pt>
                <c:pt idx="39">
                  <c:v>239</c:v>
                </c:pt>
                <c:pt idx="40">
                  <c:v>240</c:v>
                </c:pt>
                <c:pt idx="41">
                  <c:v>241</c:v>
                </c:pt>
                <c:pt idx="42">
                  <c:v>242</c:v>
                </c:pt>
                <c:pt idx="43">
                  <c:v>243</c:v>
                </c:pt>
                <c:pt idx="44">
                  <c:v>244</c:v>
                </c:pt>
                <c:pt idx="45">
                  <c:v>245</c:v>
                </c:pt>
                <c:pt idx="46">
                  <c:v>246</c:v>
                </c:pt>
                <c:pt idx="47">
                  <c:v>247</c:v>
                </c:pt>
                <c:pt idx="48">
                  <c:v>248</c:v>
                </c:pt>
                <c:pt idx="49">
                  <c:v>249</c:v>
                </c:pt>
                <c:pt idx="50">
                  <c:v>250</c:v>
                </c:pt>
                <c:pt idx="51">
                  <c:v>251</c:v>
                </c:pt>
                <c:pt idx="52">
                  <c:v>252</c:v>
                </c:pt>
                <c:pt idx="53">
                  <c:v>253</c:v>
                </c:pt>
                <c:pt idx="54">
                  <c:v>254</c:v>
                </c:pt>
                <c:pt idx="55">
                  <c:v>255</c:v>
                </c:pt>
                <c:pt idx="56">
                  <c:v>256</c:v>
                </c:pt>
                <c:pt idx="57">
                  <c:v>257</c:v>
                </c:pt>
                <c:pt idx="58">
                  <c:v>258</c:v>
                </c:pt>
                <c:pt idx="59">
                  <c:v>259</c:v>
                </c:pt>
                <c:pt idx="60">
                  <c:v>260</c:v>
                </c:pt>
                <c:pt idx="61">
                  <c:v>261</c:v>
                </c:pt>
                <c:pt idx="62">
                  <c:v>262</c:v>
                </c:pt>
                <c:pt idx="63">
                  <c:v>263</c:v>
                </c:pt>
                <c:pt idx="64">
                  <c:v>264</c:v>
                </c:pt>
                <c:pt idx="65">
                  <c:v>265</c:v>
                </c:pt>
                <c:pt idx="66">
                  <c:v>266</c:v>
                </c:pt>
                <c:pt idx="67">
                  <c:v>267</c:v>
                </c:pt>
                <c:pt idx="68">
                  <c:v>268</c:v>
                </c:pt>
                <c:pt idx="69">
                  <c:v>269</c:v>
                </c:pt>
                <c:pt idx="70">
                  <c:v>270</c:v>
                </c:pt>
                <c:pt idx="71">
                  <c:v>271</c:v>
                </c:pt>
                <c:pt idx="72">
                  <c:v>272</c:v>
                </c:pt>
                <c:pt idx="73">
                  <c:v>273</c:v>
                </c:pt>
                <c:pt idx="74">
                  <c:v>274</c:v>
                </c:pt>
                <c:pt idx="75">
                  <c:v>275</c:v>
                </c:pt>
                <c:pt idx="76">
                  <c:v>276</c:v>
                </c:pt>
                <c:pt idx="77">
                  <c:v>277</c:v>
                </c:pt>
                <c:pt idx="78">
                  <c:v>278</c:v>
                </c:pt>
                <c:pt idx="79">
                  <c:v>279</c:v>
                </c:pt>
                <c:pt idx="80">
                  <c:v>280</c:v>
                </c:pt>
                <c:pt idx="81">
                  <c:v>281</c:v>
                </c:pt>
                <c:pt idx="82">
                  <c:v>282</c:v>
                </c:pt>
                <c:pt idx="83">
                  <c:v>283</c:v>
                </c:pt>
                <c:pt idx="84">
                  <c:v>284</c:v>
                </c:pt>
                <c:pt idx="85">
                  <c:v>285</c:v>
                </c:pt>
                <c:pt idx="86">
                  <c:v>286</c:v>
                </c:pt>
                <c:pt idx="87">
                  <c:v>287</c:v>
                </c:pt>
                <c:pt idx="88">
                  <c:v>288</c:v>
                </c:pt>
                <c:pt idx="89">
                  <c:v>289</c:v>
                </c:pt>
                <c:pt idx="90">
                  <c:v>290</c:v>
                </c:pt>
                <c:pt idx="91">
                  <c:v>291</c:v>
                </c:pt>
                <c:pt idx="92">
                  <c:v>292</c:v>
                </c:pt>
                <c:pt idx="93">
                  <c:v>293</c:v>
                </c:pt>
                <c:pt idx="94">
                  <c:v>294</c:v>
                </c:pt>
                <c:pt idx="95">
                  <c:v>295</c:v>
                </c:pt>
                <c:pt idx="96">
                  <c:v>296</c:v>
                </c:pt>
                <c:pt idx="97">
                  <c:v>297</c:v>
                </c:pt>
                <c:pt idx="98">
                  <c:v>298</c:v>
                </c:pt>
                <c:pt idx="99">
                  <c:v>299</c:v>
                </c:pt>
                <c:pt idx="100">
                  <c:v>300</c:v>
                </c:pt>
                <c:pt idx="101">
                  <c:v>301</c:v>
                </c:pt>
                <c:pt idx="102">
                  <c:v>302</c:v>
                </c:pt>
                <c:pt idx="103">
                  <c:v>303</c:v>
                </c:pt>
                <c:pt idx="104">
                  <c:v>304</c:v>
                </c:pt>
                <c:pt idx="105">
                  <c:v>305</c:v>
                </c:pt>
                <c:pt idx="106">
                  <c:v>306</c:v>
                </c:pt>
                <c:pt idx="107">
                  <c:v>307</c:v>
                </c:pt>
                <c:pt idx="108">
                  <c:v>308</c:v>
                </c:pt>
                <c:pt idx="109">
                  <c:v>309</c:v>
                </c:pt>
                <c:pt idx="110">
                  <c:v>310</c:v>
                </c:pt>
                <c:pt idx="111">
                  <c:v>311</c:v>
                </c:pt>
                <c:pt idx="112">
                  <c:v>312</c:v>
                </c:pt>
                <c:pt idx="113">
                  <c:v>313</c:v>
                </c:pt>
                <c:pt idx="114">
                  <c:v>314</c:v>
                </c:pt>
                <c:pt idx="115">
                  <c:v>315</c:v>
                </c:pt>
                <c:pt idx="116">
                  <c:v>316</c:v>
                </c:pt>
                <c:pt idx="117">
                  <c:v>317</c:v>
                </c:pt>
                <c:pt idx="118">
                  <c:v>318</c:v>
                </c:pt>
                <c:pt idx="119">
                  <c:v>319</c:v>
                </c:pt>
                <c:pt idx="120">
                  <c:v>320</c:v>
                </c:pt>
                <c:pt idx="121">
                  <c:v>321</c:v>
                </c:pt>
                <c:pt idx="122">
                  <c:v>322</c:v>
                </c:pt>
                <c:pt idx="123">
                  <c:v>323</c:v>
                </c:pt>
                <c:pt idx="124">
                  <c:v>324</c:v>
                </c:pt>
                <c:pt idx="125">
                  <c:v>325</c:v>
                </c:pt>
                <c:pt idx="126">
                  <c:v>326</c:v>
                </c:pt>
                <c:pt idx="127">
                  <c:v>327</c:v>
                </c:pt>
                <c:pt idx="128">
                  <c:v>328</c:v>
                </c:pt>
                <c:pt idx="129">
                  <c:v>329</c:v>
                </c:pt>
                <c:pt idx="130">
                  <c:v>330</c:v>
                </c:pt>
                <c:pt idx="131">
                  <c:v>331</c:v>
                </c:pt>
                <c:pt idx="132">
                  <c:v>332</c:v>
                </c:pt>
                <c:pt idx="133">
                  <c:v>333</c:v>
                </c:pt>
                <c:pt idx="134">
                  <c:v>334</c:v>
                </c:pt>
                <c:pt idx="135">
                  <c:v>335</c:v>
                </c:pt>
                <c:pt idx="136">
                  <c:v>336</c:v>
                </c:pt>
                <c:pt idx="137">
                  <c:v>337</c:v>
                </c:pt>
                <c:pt idx="138">
                  <c:v>338</c:v>
                </c:pt>
                <c:pt idx="139">
                  <c:v>339</c:v>
                </c:pt>
                <c:pt idx="140">
                  <c:v>340</c:v>
                </c:pt>
                <c:pt idx="141">
                  <c:v>341</c:v>
                </c:pt>
                <c:pt idx="142">
                  <c:v>342</c:v>
                </c:pt>
                <c:pt idx="143">
                  <c:v>343</c:v>
                </c:pt>
                <c:pt idx="144">
                  <c:v>344</c:v>
                </c:pt>
                <c:pt idx="145">
                  <c:v>345</c:v>
                </c:pt>
                <c:pt idx="146">
                  <c:v>346</c:v>
                </c:pt>
                <c:pt idx="147">
                  <c:v>347</c:v>
                </c:pt>
                <c:pt idx="148">
                  <c:v>348</c:v>
                </c:pt>
                <c:pt idx="149">
                  <c:v>349</c:v>
                </c:pt>
                <c:pt idx="150">
                  <c:v>350</c:v>
                </c:pt>
                <c:pt idx="151">
                  <c:v>351</c:v>
                </c:pt>
                <c:pt idx="152">
                  <c:v>352</c:v>
                </c:pt>
                <c:pt idx="153">
                  <c:v>353</c:v>
                </c:pt>
                <c:pt idx="154">
                  <c:v>354</c:v>
                </c:pt>
                <c:pt idx="155">
                  <c:v>355</c:v>
                </c:pt>
                <c:pt idx="156">
                  <c:v>356</c:v>
                </c:pt>
                <c:pt idx="157">
                  <c:v>357</c:v>
                </c:pt>
                <c:pt idx="158">
                  <c:v>358</c:v>
                </c:pt>
                <c:pt idx="159">
                  <c:v>359</c:v>
                </c:pt>
                <c:pt idx="160">
                  <c:v>360</c:v>
                </c:pt>
                <c:pt idx="161">
                  <c:v>361</c:v>
                </c:pt>
                <c:pt idx="162">
                  <c:v>362</c:v>
                </c:pt>
                <c:pt idx="163">
                  <c:v>363</c:v>
                </c:pt>
                <c:pt idx="164">
                  <c:v>364</c:v>
                </c:pt>
                <c:pt idx="165">
                  <c:v>365</c:v>
                </c:pt>
                <c:pt idx="166">
                  <c:v>366</c:v>
                </c:pt>
                <c:pt idx="167">
                  <c:v>367</c:v>
                </c:pt>
                <c:pt idx="168">
                  <c:v>368</c:v>
                </c:pt>
                <c:pt idx="169">
                  <c:v>369</c:v>
                </c:pt>
                <c:pt idx="170">
                  <c:v>370</c:v>
                </c:pt>
                <c:pt idx="171">
                  <c:v>371</c:v>
                </c:pt>
                <c:pt idx="172">
                  <c:v>372</c:v>
                </c:pt>
                <c:pt idx="173">
                  <c:v>373</c:v>
                </c:pt>
                <c:pt idx="174">
                  <c:v>374</c:v>
                </c:pt>
                <c:pt idx="175">
                  <c:v>375</c:v>
                </c:pt>
                <c:pt idx="176">
                  <c:v>376</c:v>
                </c:pt>
                <c:pt idx="177">
                  <c:v>377</c:v>
                </c:pt>
                <c:pt idx="178">
                  <c:v>378</c:v>
                </c:pt>
                <c:pt idx="179">
                  <c:v>379</c:v>
                </c:pt>
                <c:pt idx="180">
                  <c:v>380</c:v>
                </c:pt>
                <c:pt idx="181">
                  <c:v>381</c:v>
                </c:pt>
                <c:pt idx="182">
                  <c:v>382</c:v>
                </c:pt>
                <c:pt idx="183">
                  <c:v>383</c:v>
                </c:pt>
                <c:pt idx="184">
                  <c:v>384</c:v>
                </c:pt>
                <c:pt idx="185">
                  <c:v>385</c:v>
                </c:pt>
                <c:pt idx="186">
                  <c:v>386</c:v>
                </c:pt>
                <c:pt idx="187">
                  <c:v>387</c:v>
                </c:pt>
                <c:pt idx="188">
                  <c:v>388</c:v>
                </c:pt>
                <c:pt idx="189">
                  <c:v>389</c:v>
                </c:pt>
                <c:pt idx="190">
                  <c:v>390</c:v>
                </c:pt>
                <c:pt idx="191">
                  <c:v>391</c:v>
                </c:pt>
                <c:pt idx="192">
                  <c:v>392</c:v>
                </c:pt>
                <c:pt idx="193">
                  <c:v>393</c:v>
                </c:pt>
                <c:pt idx="194">
                  <c:v>394</c:v>
                </c:pt>
                <c:pt idx="195">
                  <c:v>395</c:v>
                </c:pt>
                <c:pt idx="196">
                  <c:v>396</c:v>
                </c:pt>
                <c:pt idx="197">
                  <c:v>397</c:v>
                </c:pt>
                <c:pt idx="198">
                  <c:v>398</c:v>
                </c:pt>
                <c:pt idx="199">
                  <c:v>399</c:v>
                </c:pt>
                <c:pt idx="200">
                  <c:v>400</c:v>
                </c:pt>
                <c:pt idx="201">
                  <c:v>401</c:v>
                </c:pt>
                <c:pt idx="202">
                  <c:v>402</c:v>
                </c:pt>
                <c:pt idx="203">
                  <c:v>403</c:v>
                </c:pt>
                <c:pt idx="204">
                  <c:v>404</c:v>
                </c:pt>
                <c:pt idx="205">
                  <c:v>405</c:v>
                </c:pt>
                <c:pt idx="206">
                  <c:v>406</c:v>
                </c:pt>
                <c:pt idx="207">
                  <c:v>407</c:v>
                </c:pt>
                <c:pt idx="208">
                  <c:v>408</c:v>
                </c:pt>
                <c:pt idx="209">
                  <c:v>409</c:v>
                </c:pt>
                <c:pt idx="210">
                  <c:v>410</c:v>
                </c:pt>
                <c:pt idx="211">
                  <c:v>411</c:v>
                </c:pt>
                <c:pt idx="212">
                  <c:v>412</c:v>
                </c:pt>
                <c:pt idx="213">
                  <c:v>413</c:v>
                </c:pt>
                <c:pt idx="214">
                  <c:v>414</c:v>
                </c:pt>
                <c:pt idx="215">
                  <c:v>415</c:v>
                </c:pt>
                <c:pt idx="216">
                  <c:v>416</c:v>
                </c:pt>
                <c:pt idx="217">
                  <c:v>417</c:v>
                </c:pt>
                <c:pt idx="218">
                  <c:v>418</c:v>
                </c:pt>
                <c:pt idx="219">
                  <c:v>419</c:v>
                </c:pt>
                <c:pt idx="220">
                  <c:v>420</c:v>
                </c:pt>
                <c:pt idx="221">
                  <c:v>421</c:v>
                </c:pt>
                <c:pt idx="222">
                  <c:v>422</c:v>
                </c:pt>
                <c:pt idx="223">
                  <c:v>423</c:v>
                </c:pt>
                <c:pt idx="224">
                  <c:v>424</c:v>
                </c:pt>
                <c:pt idx="225">
                  <c:v>425</c:v>
                </c:pt>
                <c:pt idx="226">
                  <c:v>426</c:v>
                </c:pt>
                <c:pt idx="227">
                  <c:v>427</c:v>
                </c:pt>
                <c:pt idx="228">
                  <c:v>428</c:v>
                </c:pt>
                <c:pt idx="229">
                  <c:v>429</c:v>
                </c:pt>
                <c:pt idx="230">
                  <c:v>430</c:v>
                </c:pt>
                <c:pt idx="231">
                  <c:v>431</c:v>
                </c:pt>
                <c:pt idx="232">
                  <c:v>432</c:v>
                </c:pt>
                <c:pt idx="233">
                  <c:v>433</c:v>
                </c:pt>
                <c:pt idx="234">
                  <c:v>434</c:v>
                </c:pt>
                <c:pt idx="235">
                  <c:v>435</c:v>
                </c:pt>
                <c:pt idx="236">
                  <c:v>436</c:v>
                </c:pt>
                <c:pt idx="237">
                  <c:v>437</c:v>
                </c:pt>
                <c:pt idx="238">
                  <c:v>438</c:v>
                </c:pt>
                <c:pt idx="239">
                  <c:v>439</c:v>
                </c:pt>
                <c:pt idx="240">
                  <c:v>440</c:v>
                </c:pt>
                <c:pt idx="241">
                  <c:v>441</c:v>
                </c:pt>
                <c:pt idx="242">
                  <c:v>442</c:v>
                </c:pt>
                <c:pt idx="243">
                  <c:v>443</c:v>
                </c:pt>
                <c:pt idx="244">
                  <c:v>444</c:v>
                </c:pt>
                <c:pt idx="245">
                  <c:v>445</c:v>
                </c:pt>
                <c:pt idx="246">
                  <c:v>446</c:v>
                </c:pt>
                <c:pt idx="247">
                  <c:v>447</c:v>
                </c:pt>
                <c:pt idx="248">
                  <c:v>448</c:v>
                </c:pt>
                <c:pt idx="249">
                  <c:v>449</c:v>
                </c:pt>
                <c:pt idx="250">
                  <c:v>450</c:v>
                </c:pt>
                <c:pt idx="251">
                  <c:v>451</c:v>
                </c:pt>
                <c:pt idx="252">
                  <c:v>452</c:v>
                </c:pt>
                <c:pt idx="253">
                  <c:v>453</c:v>
                </c:pt>
                <c:pt idx="254">
                  <c:v>454</c:v>
                </c:pt>
                <c:pt idx="255">
                  <c:v>455</c:v>
                </c:pt>
                <c:pt idx="256">
                  <c:v>456</c:v>
                </c:pt>
                <c:pt idx="257">
                  <c:v>457</c:v>
                </c:pt>
                <c:pt idx="258">
                  <c:v>458</c:v>
                </c:pt>
                <c:pt idx="259">
                  <c:v>459</c:v>
                </c:pt>
                <c:pt idx="260">
                  <c:v>460</c:v>
                </c:pt>
                <c:pt idx="261">
                  <c:v>461</c:v>
                </c:pt>
                <c:pt idx="262">
                  <c:v>462</c:v>
                </c:pt>
                <c:pt idx="263">
                  <c:v>463</c:v>
                </c:pt>
                <c:pt idx="264">
                  <c:v>464</c:v>
                </c:pt>
                <c:pt idx="265">
                  <c:v>465</c:v>
                </c:pt>
                <c:pt idx="266">
                  <c:v>466</c:v>
                </c:pt>
                <c:pt idx="267">
                  <c:v>467</c:v>
                </c:pt>
                <c:pt idx="268">
                  <c:v>468</c:v>
                </c:pt>
                <c:pt idx="269">
                  <c:v>469</c:v>
                </c:pt>
                <c:pt idx="270">
                  <c:v>470</c:v>
                </c:pt>
                <c:pt idx="271">
                  <c:v>471</c:v>
                </c:pt>
                <c:pt idx="272">
                  <c:v>472</c:v>
                </c:pt>
                <c:pt idx="273">
                  <c:v>473</c:v>
                </c:pt>
                <c:pt idx="274">
                  <c:v>474</c:v>
                </c:pt>
                <c:pt idx="275">
                  <c:v>475</c:v>
                </c:pt>
                <c:pt idx="276">
                  <c:v>476</c:v>
                </c:pt>
                <c:pt idx="277">
                  <c:v>477</c:v>
                </c:pt>
                <c:pt idx="278">
                  <c:v>478</c:v>
                </c:pt>
                <c:pt idx="279">
                  <c:v>479</c:v>
                </c:pt>
                <c:pt idx="280">
                  <c:v>480</c:v>
                </c:pt>
                <c:pt idx="281">
                  <c:v>481</c:v>
                </c:pt>
                <c:pt idx="282">
                  <c:v>482</c:v>
                </c:pt>
                <c:pt idx="283">
                  <c:v>483</c:v>
                </c:pt>
                <c:pt idx="284">
                  <c:v>484</c:v>
                </c:pt>
                <c:pt idx="285">
                  <c:v>485</c:v>
                </c:pt>
                <c:pt idx="286">
                  <c:v>486</c:v>
                </c:pt>
                <c:pt idx="287">
                  <c:v>487</c:v>
                </c:pt>
                <c:pt idx="288">
                  <c:v>488</c:v>
                </c:pt>
                <c:pt idx="289">
                  <c:v>489</c:v>
                </c:pt>
                <c:pt idx="290">
                  <c:v>490</c:v>
                </c:pt>
                <c:pt idx="291">
                  <c:v>491</c:v>
                </c:pt>
                <c:pt idx="292">
                  <c:v>492</c:v>
                </c:pt>
                <c:pt idx="293">
                  <c:v>493</c:v>
                </c:pt>
                <c:pt idx="294">
                  <c:v>494</c:v>
                </c:pt>
                <c:pt idx="295">
                  <c:v>495</c:v>
                </c:pt>
                <c:pt idx="296">
                  <c:v>496</c:v>
                </c:pt>
                <c:pt idx="297">
                  <c:v>497</c:v>
                </c:pt>
                <c:pt idx="298">
                  <c:v>498</c:v>
                </c:pt>
                <c:pt idx="299">
                  <c:v>499</c:v>
                </c:pt>
                <c:pt idx="300">
                  <c:v>500</c:v>
                </c:pt>
                <c:pt idx="301">
                  <c:v>501</c:v>
                </c:pt>
                <c:pt idx="302">
                  <c:v>502</c:v>
                </c:pt>
                <c:pt idx="303">
                  <c:v>503</c:v>
                </c:pt>
                <c:pt idx="304">
                  <c:v>504</c:v>
                </c:pt>
                <c:pt idx="305">
                  <c:v>505</c:v>
                </c:pt>
                <c:pt idx="306">
                  <c:v>506</c:v>
                </c:pt>
                <c:pt idx="307">
                  <c:v>507</c:v>
                </c:pt>
                <c:pt idx="308">
                  <c:v>508</c:v>
                </c:pt>
                <c:pt idx="309">
                  <c:v>509</c:v>
                </c:pt>
                <c:pt idx="310">
                  <c:v>510</c:v>
                </c:pt>
                <c:pt idx="311">
                  <c:v>511</c:v>
                </c:pt>
                <c:pt idx="312">
                  <c:v>512</c:v>
                </c:pt>
                <c:pt idx="313">
                  <c:v>513</c:v>
                </c:pt>
                <c:pt idx="314">
                  <c:v>514</c:v>
                </c:pt>
                <c:pt idx="315">
                  <c:v>515</c:v>
                </c:pt>
                <c:pt idx="316">
                  <c:v>516</c:v>
                </c:pt>
                <c:pt idx="317">
                  <c:v>517</c:v>
                </c:pt>
                <c:pt idx="318">
                  <c:v>518</c:v>
                </c:pt>
                <c:pt idx="319">
                  <c:v>519</c:v>
                </c:pt>
                <c:pt idx="320">
                  <c:v>520</c:v>
                </c:pt>
                <c:pt idx="321">
                  <c:v>521</c:v>
                </c:pt>
                <c:pt idx="322">
                  <c:v>522</c:v>
                </c:pt>
                <c:pt idx="323">
                  <c:v>523</c:v>
                </c:pt>
                <c:pt idx="324">
                  <c:v>524</c:v>
                </c:pt>
                <c:pt idx="325">
                  <c:v>525</c:v>
                </c:pt>
                <c:pt idx="326">
                  <c:v>526</c:v>
                </c:pt>
                <c:pt idx="327">
                  <c:v>527</c:v>
                </c:pt>
                <c:pt idx="328">
                  <c:v>528</c:v>
                </c:pt>
                <c:pt idx="329">
                  <c:v>529</c:v>
                </c:pt>
                <c:pt idx="330">
                  <c:v>530</c:v>
                </c:pt>
                <c:pt idx="331">
                  <c:v>531</c:v>
                </c:pt>
                <c:pt idx="332">
                  <c:v>532</c:v>
                </c:pt>
                <c:pt idx="333">
                  <c:v>533</c:v>
                </c:pt>
                <c:pt idx="334">
                  <c:v>534</c:v>
                </c:pt>
                <c:pt idx="335">
                  <c:v>535</c:v>
                </c:pt>
                <c:pt idx="336">
                  <c:v>536</c:v>
                </c:pt>
                <c:pt idx="337">
                  <c:v>537</c:v>
                </c:pt>
                <c:pt idx="338">
                  <c:v>538</c:v>
                </c:pt>
                <c:pt idx="339">
                  <c:v>539</c:v>
                </c:pt>
                <c:pt idx="340">
                  <c:v>540</c:v>
                </c:pt>
                <c:pt idx="341">
                  <c:v>541</c:v>
                </c:pt>
                <c:pt idx="342">
                  <c:v>542</c:v>
                </c:pt>
                <c:pt idx="343">
                  <c:v>543</c:v>
                </c:pt>
                <c:pt idx="344">
                  <c:v>544</c:v>
                </c:pt>
                <c:pt idx="345">
                  <c:v>545</c:v>
                </c:pt>
                <c:pt idx="346">
                  <c:v>546</c:v>
                </c:pt>
                <c:pt idx="347">
                  <c:v>547</c:v>
                </c:pt>
                <c:pt idx="348">
                  <c:v>548</c:v>
                </c:pt>
                <c:pt idx="349">
                  <c:v>549</c:v>
                </c:pt>
                <c:pt idx="350">
                  <c:v>550</c:v>
                </c:pt>
                <c:pt idx="351">
                  <c:v>551</c:v>
                </c:pt>
                <c:pt idx="352">
                  <c:v>552</c:v>
                </c:pt>
                <c:pt idx="353">
                  <c:v>553</c:v>
                </c:pt>
                <c:pt idx="354">
                  <c:v>554</c:v>
                </c:pt>
                <c:pt idx="355">
                  <c:v>555</c:v>
                </c:pt>
                <c:pt idx="356">
                  <c:v>556</c:v>
                </c:pt>
                <c:pt idx="357">
                  <c:v>557</c:v>
                </c:pt>
                <c:pt idx="358">
                  <c:v>558</c:v>
                </c:pt>
                <c:pt idx="359">
                  <c:v>559</c:v>
                </c:pt>
                <c:pt idx="360">
                  <c:v>560</c:v>
                </c:pt>
                <c:pt idx="361">
                  <c:v>561</c:v>
                </c:pt>
                <c:pt idx="362">
                  <c:v>562</c:v>
                </c:pt>
                <c:pt idx="363">
                  <c:v>563</c:v>
                </c:pt>
                <c:pt idx="364">
                  <c:v>564</c:v>
                </c:pt>
                <c:pt idx="365">
                  <c:v>565</c:v>
                </c:pt>
                <c:pt idx="366">
                  <c:v>566</c:v>
                </c:pt>
                <c:pt idx="367">
                  <c:v>567</c:v>
                </c:pt>
                <c:pt idx="368">
                  <c:v>568</c:v>
                </c:pt>
                <c:pt idx="369">
                  <c:v>569</c:v>
                </c:pt>
                <c:pt idx="370">
                  <c:v>570</c:v>
                </c:pt>
                <c:pt idx="371">
                  <c:v>571</c:v>
                </c:pt>
                <c:pt idx="372">
                  <c:v>572</c:v>
                </c:pt>
                <c:pt idx="373">
                  <c:v>573</c:v>
                </c:pt>
                <c:pt idx="374">
                  <c:v>574</c:v>
                </c:pt>
                <c:pt idx="375">
                  <c:v>575</c:v>
                </c:pt>
                <c:pt idx="376">
                  <c:v>576</c:v>
                </c:pt>
                <c:pt idx="377">
                  <c:v>577</c:v>
                </c:pt>
                <c:pt idx="378">
                  <c:v>578</c:v>
                </c:pt>
                <c:pt idx="379">
                  <c:v>579</c:v>
                </c:pt>
                <c:pt idx="380">
                  <c:v>580</c:v>
                </c:pt>
                <c:pt idx="381">
                  <c:v>581</c:v>
                </c:pt>
                <c:pt idx="382">
                  <c:v>582</c:v>
                </c:pt>
                <c:pt idx="383">
                  <c:v>583</c:v>
                </c:pt>
                <c:pt idx="384">
                  <c:v>584</c:v>
                </c:pt>
                <c:pt idx="385">
                  <c:v>585</c:v>
                </c:pt>
                <c:pt idx="386">
                  <c:v>586</c:v>
                </c:pt>
                <c:pt idx="387">
                  <c:v>587</c:v>
                </c:pt>
                <c:pt idx="388">
                  <c:v>588</c:v>
                </c:pt>
                <c:pt idx="389">
                  <c:v>589</c:v>
                </c:pt>
                <c:pt idx="390">
                  <c:v>590</c:v>
                </c:pt>
                <c:pt idx="391">
                  <c:v>591</c:v>
                </c:pt>
                <c:pt idx="392">
                  <c:v>592</c:v>
                </c:pt>
                <c:pt idx="393">
                  <c:v>593</c:v>
                </c:pt>
                <c:pt idx="394">
                  <c:v>594</c:v>
                </c:pt>
                <c:pt idx="395">
                  <c:v>595</c:v>
                </c:pt>
                <c:pt idx="396">
                  <c:v>596</c:v>
                </c:pt>
                <c:pt idx="397">
                  <c:v>597</c:v>
                </c:pt>
                <c:pt idx="398">
                  <c:v>598</c:v>
                </c:pt>
                <c:pt idx="399">
                  <c:v>599</c:v>
                </c:pt>
                <c:pt idx="400">
                  <c:v>600</c:v>
                </c:pt>
                <c:pt idx="401">
                  <c:v>601</c:v>
                </c:pt>
                <c:pt idx="402">
                  <c:v>602</c:v>
                </c:pt>
                <c:pt idx="403">
                  <c:v>603</c:v>
                </c:pt>
                <c:pt idx="404">
                  <c:v>604</c:v>
                </c:pt>
                <c:pt idx="405">
                  <c:v>605</c:v>
                </c:pt>
                <c:pt idx="406">
                  <c:v>606</c:v>
                </c:pt>
                <c:pt idx="407">
                  <c:v>607</c:v>
                </c:pt>
                <c:pt idx="408">
                  <c:v>608</c:v>
                </c:pt>
                <c:pt idx="409">
                  <c:v>609</c:v>
                </c:pt>
                <c:pt idx="410">
                  <c:v>610</c:v>
                </c:pt>
                <c:pt idx="411">
                  <c:v>611</c:v>
                </c:pt>
                <c:pt idx="412">
                  <c:v>612</c:v>
                </c:pt>
                <c:pt idx="413">
                  <c:v>613</c:v>
                </c:pt>
                <c:pt idx="414">
                  <c:v>614</c:v>
                </c:pt>
                <c:pt idx="415">
                  <c:v>615</c:v>
                </c:pt>
                <c:pt idx="416">
                  <c:v>616</c:v>
                </c:pt>
                <c:pt idx="417">
                  <c:v>617</c:v>
                </c:pt>
                <c:pt idx="418">
                  <c:v>618</c:v>
                </c:pt>
                <c:pt idx="419">
                  <c:v>619</c:v>
                </c:pt>
                <c:pt idx="420">
                  <c:v>620</c:v>
                </c:pt>
                <c:pt idx="421">
                  <c:v>621</c:v>
                </c:pt>
                <c:pt idx="422">
                  <c:v>622</c:v>
                </c:pt>
                <c:pt idx="423">
                  <c:v>623</c:v>
                </c:pt>
                <c:pt idx="424">
                  <c:v>624</c:v>
                </c:pt>
                <c:pt idx="425">
                  <c:v>625</c:v>
                </c:pt>
                <c:pt idx="426">
                  <c:v>626</c:v>
                </c:pt>
                <c:pt idx="427">
                  <c:v>627</c:v>
                </c:pt>
                <c:pt idx="428">
                  <c:v>628</c:v>
                </c:pt>
                <c:pt idx="429">
                  <c:v>629</c:v>
                </c:pt>
                <c:pt idx="430">
                  <c:v>630</c:v>
                </c:pt>
                <c:pt idx="431">
                  <c:v>631</c:v>
                </c:pt>
                <c:pt idx="432">
                  <c:v>632</c:v>
                </c:pt>
                <c:pt idx="433">
                  <c:v>633</c:v>
                </c:pt>
                <c:pt idx="434">
                  <c:v>634</c:v>
                </c:pt>
                <c:pt idx="435">
                  <c:v>635</c:v>
                </c:pt>
                <c:pt idx="436">
                  <c:v>636</c:v>
                </c:pt>
                <c:pt idx="437">
                  <c:v>637</c:v>
                </c:pt>
                <c:pt idx="438">
                  <c:v>638</c:v>
                </c:pt>
                <c:pt idx="439">
                  <c:v>639</c:v>
                </c:pt>
                <c:pt idx="440">
                  <c:v>640</c:v>
                </c:pt>
                <c:pt idx="441">
                  <c:v>641</c:v>
                </c:pt>
                <c:pt idx="442">
                  <c:v>642</c:v>
                </c:pt>
                <c:pt idx="443">
                  <c:v>643</c:v>
                </c:pt>
                <c:pt idx="444">
                  <c:v>644</c:v>
                </c:pt>
                <c:pt idx="445">
                  <c:v>645</c:v>
                </c:pt>
                <c:pt idx="446">
                  <c:v>646</c:v>
                </c:pt>
                <c:pt idx="447">
                  <c:v>647</c:v>
                </c:pt>
                <c:pt idx="448">
                  <c:v>648</c:v>
                </c:pt>
                <c:pt idx="449">
                  <c:v>649</c:v>
                </c:pt>
                <c:pt idx="450">
                  <c:v>650</c:v>
                </c:pt>
                <c:pt idx="451">
                  <c:v>651</c:v>
                </c:pt>
                <c:pt idx="452">
                  <c:v>652</c:v>
                </c:pt>
                <c:pt idx="453">
                  <c:v>653</c:v>
                </c:pt>
                <c:pt idx="454">
                  <c:v>654</c:v>
                </c:pt>
                <c:pt idx="455">
                  <c:v>655</c:v>
                </c:pt>
                <c:pt idx="456">
                  <c:v>656</c:v>
                </c:pt>
                <c:pt idx="457">
                  <c:v>657</c:v>
                </c:pt>
                <c:pt idx="458">
                  <c:v>658</c:v>
                </c:pt>
                <c:pt idx="459">
                  <c:v>659</c:v>
                </c:pt>
                <c:pt idx="460">
                  <c:v>660</c:v>
                </c:pt>
                <c:pt idx="461">
                  <c:v>661</c:v>
                </c:pt>
                <c:pt idx="462">
                  <c:v>662</c:v>
                </c:pt>
                <c:pt idx="463">
                  <c:v>663</c:v>
                </c:pt>
                <c:pt idx="464">
                  <c:v>664</c:v>
                </c:pt>
                <c:pt idx="465">
                  <c:v>665</c:v>
                </c:pt>
                <c:pt idx="466">
                  <c:v>666</c:v>
                </c:pt>
                <c:pt idx="467">
                  <c:v>667</c:v>
                </c:pt>
                <c:pt idx="468">
                  <c:v>668</c:v>
                </c:pt>
                <c:pt idx="469">
                  <c:v>669</c:v>
                </c:pt>
                <c:pt idx="470">
                  <c:v>670</c:v>
                </c:pt>
                <c:pt idx="471">
                  <c:v>671</c:v>
                </c:pt>
                <c:pt idx="472">
                  <c:v>672</c:v>
                </c:pt>
                <c:pt idx="473">
                  <c:v>673</c:v>
                </c:pt>
                <c:pt idx="474">
                  <c:v>674</c:v>
                </c:pt>
                <c:pt idx="475">
                  <c:v>675</c:v>
                </c:pt>
                <c:pt idx="476">
                  <c:v>676</c:v>
                </c:pt>
                <c:pt idx="477">
                  <c:v>677</c:v>
                </c:pt>
                <c:pt idx="478">
                  <c:v>678</c:v>
                </c:pt>
                <c:pt idx="479">
                  <c:v>679</c:v>
                </c:pt>
                <c:pt idx="480">
                  <c:v>680</c:v>
                </c:pt>
                <c:pt idx="481">
                  <c:v>681</c:v>
                </c:pt>
                <c:pt idx="482">
                  <c:v>682</c:v>
                </c:pt>
                <c:pt idx="483">
                  <c:v>683</c:v>
                </c:pt>
                <c:pt idx="484">
                  <c:v>684</c:v>
                </c:pt>
                <c:pt idx="485">
                  <c:v>685</c:v>
                </c:pt>
                <c:pt idx="486">
                  <c:v>686</c:v>
                </c:pt>
                <c:pt idx="487">
                  <c:v>687</c:v>
                </c:pt>
                <c:pt idx="488">
                  <c:v>688</c:v>
                </c:pt>
                <c:pt idx="489">
                  <c:v>689</c:v>
                </c:pt>
                <c:pt idx="490">
                  <c:v>690</c:v>
                </c:pt>
                <c:pt idx="491">
                  <c:v>691</c:v>
                </c:pt>
                <c:pt idx="492">
                  <c:v>692</c:v>
                </c:pt>
                <c:pt idx="493">
                  <c:v>693</c:v>
                </c:pt>
                <c:pt idx="494">
                  <c:v>694</c:v>
                </c:pt>
                <c:pt idx="495">
                  <c:v>695</c:v>
                </c:pt>
                <c:pt idx="496">
                  <c:v>696</c:v>
                </c:pt>
                <c:pt idx="497">
                  <c:v>697</c:v>
                </c:pt>
                <c:pt idx="498">
                  <c:v>698</c:v>
                </c:pt>
                <c:pt idx="499">
                  <c:v>699</c:v>
                </c:pt>
                <c:pt idx="500">
                  <c:v>700</c:v>
                </c:pt>
                <c:pt idx="501">
                  <c:v>701</c:v>
                </c:pt>
                <c:pt idx="502">
                  <c:v>702</c:v>
                </c:pt>
                <c:pt idx="503">
                  <c:v>703</c:v>
                </c:pt>
                <c:pt idx="504">
                  <c:v>704</c:v>
                </c:pt>
                <c:pt idx="505">
                  <c:v>705</c:v>
                </c:pt>
                <c:pt idx="506">
                  <c:v>706</c:v>
                </c:pt>
                <c:pt idx="507">
                  <c:v>707</c:v>
                </c:pt>
                <c:pt idx="508">
                  <c:v>708</c:v>
                </c:pt>
                <c:pt idx="509">
                  <c:v>709</c:v>
                </c:pt>
                <c:pt idx="510">
                  <c:v>710</c:v>
                </c:pt>
                <c:pt idx="511">
                  <c:v>711</c:v>
                </c:pt>
                <c:pt idx="512">
                  <c:v>712</c:v>
                </c:pt>
                <c:pt idx="513">
                  <c:v>713</c:v>
                </c:pt>
                <c:pt idx="514">
                  <c:v>714</c:v>
                </c:pt>
                <c:pt idx="515">
                  <c:v>715</c:v>
                </c:pt>
                <c:pt idx="516">
                  <c:v>716</c:v>
                </c:pt>
                <c:pt idx="517">
                  <c:v>717</c:v>
                </c:pt>
                <c:pt idx="518">
                  <c:v>718</c:v>
                </c:pt>
                <c:pt idx="519">
                  <c:v>719</c:v>
                </c:pt>
                <c:pt idx="520">
                  <c:v>720</c:v>
                </c:pt>
                <c:pt idx="521">
                  <c:v>721</c:v>
                </c:pt>
                <c:pt idx="522">
                  <c:v>722</c:v>
                </c:pt>
                <c:pt idx="523">
                  <c:v>723</c:v>
                </c:pt>
                <c:pt idx="524">
                  <c:v>724</c:v>
                </c:pt>
                <c:pt idx="525">
                  <c:v>725</c:v>
                </c:pt>
                <c:pt idx="526">
                  <c:v>726</c:v>
                </c:pt>
                <c:pt idx="527">
                  <c:v>727</c:v>
                </c:pt>
                <c:pt idx="528">
                  <c:v>728</c:v>
                </c:pt>
                <c:pt idx="529">
                  <c:v>729</c:v>
                </c:pt>
                <c:pt idx="530">
                  <c:v>730</c:v>
                </c:pt>
                <c:pt idx="531">
                  <c:v>731</c:v>
                </c:pt>
                <c:pt idx="532">
                  <c:v>732</c:v>
                </c:pt>
                <c:pt idx="533">
                  <c:v>733</c:v>
                </c:pt>
                <c:pt idx="534">
                  <c:v>734</c:v>
                </c:pt>
                <c:pt idx="535">
                  <c:v>735</c:v>
                </c:pt>
                <c:pt idx="536">
                  <c:v>736</c:v>
                </c:pt>
                <c:pt idx="537">
                  <c:v>737</c:v>
                </c:pt>
                <c:pt idx="538">
                  <c:v>738</c:v>
                </c:pt>
                <c:pt idx="539">
                  <c:v>739</c:v>
                </c:pt>
                <c:pt idx="540">
                  <c:v>740</c:v>
                </c:pt>
                <c:pt idx="541">
                  <c:v>741</c:v>
                </c:pt>
                <c:pt idx="542">
                  <c:v>742</c:v>
                </c:pt>
                <c:pt idx="543">
                  <c:v>743</c:v>
                </c:pt>
                <c:pt idx="544">
                  <c:v>744</c:v>
                </c:pt>
                <c:pt idx="545">
                  <c:v>745</c:v>
                </c:pt>
                <c:pt idx="546">
                  <c:v>746</c:v>
                </c:pt>
                <c:pt idx="547">
                  <c:v>747</c:v>
                </c:pt>
                <c:pt idx="548">
                  <c:v>748</c:v>
                </c:pt>
                <c:pt idx="549">
                  <c:v>749</c:v>
                </c:pt>
                <c:pt idx="550">
                  <c:v>750</c:v>
                </c:pt>
                <c:pt idx="551">
                  <c:v>751</c:v>
                </c:pt>
                <c:pt idx="552">
                  <c:v>752</c:v>
                </c:pt>
                <c:pt idx="553">
                  <c:v>753</c:v>
                </c:pt>
                <c:pt idx="554">
                  <c:v>754</c:v>
                </c:pt>
                <c:pt idx="555">
                  <c:v>755</c:v>
                </c:pt>
                <c:pt idx="556">
                  <c:v>756</c:v>
                </c:pt>
                <c:pt idx="557">
                  <c:v>757</c:v>
                </c:pt>
                <c:pt idx="558">
                  <c:v>758</c:v>
                </c:pt>
                <c:pt idx="559">
                  <c:v>759</c:v>
                </c:pt>
                <c:pt idx="560">
                  <c:v>760</c:v>
                </c:pt>
                <c:pt idx="561">
                  <c:v>761</c:v>
                </c:pt>
                <c:pt idx="562">
                  <c:v>762</c:v>
                </c:pt>
                <c:pt idx="563">
                  <c:v>763</c:v>
                </c:pt>
                <c:pt idx="564">
                  <c:v>764</c:v>
                </c:pt>
                <c:pt idx="565">
                  <c:v>765</c:v>
                </c:pt>
                <c:pt idx="566">
                  <c:v>766</c:v>
                </c:pt>
                <c:pt idx="567">
                  <c:v>767</c:v>
                </c:pt>
                <c:pt idx="568">
                  <c:v>768</c:v>
                </c:pt>
                <c:pt idx="569">
                  <c:v>769</c:v>
                </c:pt>
                <c:pt idx="570">
                  <c:v>770</c:v>
                </c:pt>
                <c:pt idx="571">
                  <c:v>771</c:v>
                </c:pt>
                <c:pt idx="572">
                  <c:v>772</c:v>
                </c:pt>
                <c:pt idx="573">
                  <c:v>773</c:v>
                </c:pt>
                <c:pt idx="574">
                  <c:v>774</c:v>
                </c:pt>
                <c:pt idx="575">
                  <c:v>775</c:v>
                </c:pt>
                <c:pt idx="576">
                  <c:v>776</c:v>
                </c:pt>
                <c:pt idx="577">
                  <c:v>777</c:v>
                </c:pt>
                <c:pt idx="578">
                  <c:v>778</c:v>
                </c:pt>
                <c:pt idx="579">
                  <c:v>779</c:v>
                </c:pt>
                <c:pt idx="580">
                  <c:v>780</c:v>
                </c:pt>
                <c:pt idx="581">
                  <c:v>781</c:v>
                </c:pt>
                <c:pt idx="582">
                  <c:v>782</c:v>
                </c:pt>
                <c:pt idx="583">
                  <c:v>783</c:v>
                </c:pt>
                <c:pt idx="584">
                  <c:v>784</c:v>
                </c:pt>
                <c:pt idx="585">
                  <c:v>785</c:v>
                </c:pt>
                <c:pt idx="586">
                  <c:v>786</c:v>
                </c:pt>
                <c:pt idx="587">
                  <c:v>787</c:v>
                </c:pt>
                <c:pt idx="588">
                  <c:v>788</c:v>
                </c:pt>
                <c:pt idx="589">
                  <c:v>789</c:v>
                </c:pt>
                <c:pt idx="590">
                  <c:v>790</c:v>
                </c:pt>
                <c:pt idx="591">
                  <c:v>791</c:v>
                </c:pt>
                <c:pt idx="592">
                  <c:v>792</c:v>
                </c:pt>
                <c:pt idx="593">
                  <c:v>793</c:v>
                </c:pt>
                <c:pt idx="594">
                  <c:v>794</c:v>
                </c:pt>
                <c:pt idx="595">
                  <c:v>795</c:v>
                </c:pt>
                <c:pt idx="596">
                  <c:v>796</c:v>
                </c:pt>
                <c:pt idx="597">
                  <c:v>797</c:v>
                </c:pt>
                <c:pt idx="598">
                  <c:v>798</c:v>
                </c:pt>
                <c:pt idx="599">
                  <c:v>799</c:v>
                </c:pt>
                <c:pt idx="600">
                  <c:v>800</c:v>
                </c:pt>
                <c:pt idx="601">
                  <c:v>801</c:v>
                </c:pt>
                <c:pt idx="602">
                  <c:v>802</c:v>
                </c:pt>
                <c:pt idx="603">
                  <c:v>803</c:v>
                </c:pt>
                <c:pt idx="604">
                  <c:v>804</c:v>
                </c:pt>
                <c:pt idx="605">
                  <c:v>805</c:v>
                </c:pt>
                <c:pt idx="606">
                  <c:v>806</c:v>
                </c:pt>
                <c:pt idx="607">
                  <c:v>807</c:v>
                </c:pt>
                <c:pt idx="608">
                  <c:v>808</c:v>
                </c:pt>
                <c:pt idx="609">
                  <c:v>809</c:v>
                </c:pt>
                <c:pt idx="610">
                  <c:v>810</c:v>
                </c:pt>
                <c:pt idx="611">
                  <c:v>811</c:v>
                </c:pt>
                <c:pt idx="612">
                  <c:v>812</c:v>
                </c:pt>
                <c:pt idx="613">
                  <c:v>813</c:v>
                </c:pt>
                <c:pt idx="614">
                  <c:v>814</c:v>
                </c:pt>
                <c:pt idx="615">
                  <c:v>815</c:v>
                </c:pt>
                <c:pt idx="616">
                  <c:v>816</c:v>
                </c:pt>
                <c:pt idx="617">
                  <c:v>817</c:v>
                </c:pt>
                <c:pt idx="618">
                  <c:v>818</c:v>
                </c:pt>
                <c:pt idx="619">
                  <c:v>819</c:v>
                </c:pt>
                <c:pt idx="620">
                  <c:v>820</c:v>
                </c:pt>
                <c:pt idx="621">
                  <c:v>821</c:v>
                </c:pt>
                <c:pt idx="622">
                  <c:v>822</c:v>
                </c:pt>
                <c:pt idx="623">
                  <c:v>823</c:v>
                </c:pt>
                <c:pt idx="624">
                  <c:v>824</c:v>
                </c:pt>
                <c:pt idx="625">
                  <c:v>825</c:v>
                </c:pt>
                <c:pt idx="626">
                  <c:v>826</c:v>
                </c:pt>
                <c:pt idx="627">
                  <c:v>827</c:v>
                </c:pt>
                <c:pt idx="628">
                  <c:v>828</c:v>
                </c:pt>
                <c:pt idx="629">
                  <c:v>829</c:v>
                </c:pt>
                <c:pt idx="630">
                  <c:v>830</c:v>
                </c:pt>
                <c:pt idx="631">
                  <c:v>831</c:v>
                </c:pt>
                <c:pt idx="632">
                  <c:v>832</c:v>
                </c:pt>
                <c:pt idx="633">
                  <c:v>833</c:v>
                </c:pt>
                <c:pt idx="634">
                  <c:v>834</c:v>
                </c:pt>
                <c:pt idx="635">
                  <c:v>835</c:v>
                </c:pt>
                <c:pt idx="636">
                  <c:v>836</c:v>
                </c:pt>
                <c:pt idx="637">
                  <c:v>837</c:v>
                </c:pt>
                <c:pt idx="638">
                  <c:v>838</c:v>
                </c:pt>
                <c:pt idx="639">
                  <c:v>839</c:v>
                </c:pt>
                <c:pt idx="640">
                  <c:v>840</c:v>
                </c:pt>
                <c:pt idx="641">
                  <c:v>841</c:v>
                </c:pt>
                <c:pt idx="642">
                  <c:v>842</c:v>
                </c:pt>
                <c:pt idx="643">
                  <c:v>843</c:v>
                </c:pt>
                <c:pt idx="644">
                  <c:v>844</c:v>
                </c:pt>
                <c:pt idx="645">
                  <c:v>845</c:v>
                </c:pt>
                <c:pt idx="646">
                  <c:v>846</c:v>
                </c:pt>
                <c:pt idx="647">
                  <c:v>847</c:v>
                </c:pt>
                <c:pt idx="648">
                  <c:v>848</c:v>
                </c:pt>
                <c:pt idx="649">
                  <c:v>849</c:v>
                </c:pt>
                <c:pt idx="650">
                  <c:v>850</c:v>
                </c:pt>
                <c:pt idx="651">
                  <c:v>851</c:v>
                </c:pt>
                <c:pt idx="652">
                  <c:v>852</c:v>
                </c:pt>
                <c:pt idx="653">
                  <c:v>853</c:v>
                </c:pt>
                <c:pt idx="654">
                  <c:v>854</c:v>
                </c:pt>
                <c:pt idx="655">
                  <c:v>855</c:v>
                </c:pt>
                <c:pt idx="656">
                  <c:v>856</c:v>
                </c:pt>
                <c:pt idx="657">
                  <c:v>857</c:v>
                </c:pt>
                <c:pt idx="658">
                  <c:v>858</c:v>
                </c:pt>
                <c:pt idx="659">
                  <c:v>859</c:v>
                </c:pt>
                <c:pt idx="660">
                  <c:v>860</c:v>
                </c:pt>
                <c:pt idx="661">
                  <c:v>861</c:v>
                </c:pt>
                <c:pt idx="662">
                  <c:v>862</c:v>
                </c:pt>
                <c:pt idx="663">
                  <c:v>863</c:v>
                </c:pt>
                <c:pt idx="664">
                  <c:v>864</c:v>
                </c:pt>
                <c:pt idx="665">
                  <c:v>865</c:v>
                </c:pt>
                <c:pt idx="666">
                  <c:v>866</c:v>
                </c:pt>
                <c:pt idx="667">
                  <c:v>867</c:v>
                </c:pt>
                <c:pt idx="668">
                  <c:v>868</c:v>
                </c:pt>
                <c:pt idx="669">
                  <c:v>869</c:v>
                </c:pt>
                <c:pt idx="670">
                  <c:v>870</c:v>
                </c:pt>
                <c:pt idx="671">
                  <c:v>871</c:v>
                </c:pt>
                <c:pt idx="672">
                  <c:v>872</c:v>
                </c:pt>
                <c:pt idx="673">
                  <c:v>873</c:v>
                </c:pt>
                <c:pt idx="674">
                  <c:v>874</c:v>
                </c:pt>
                <c:pt idx="675">
                  <c:v>875</c:v>
                </c:pt>
                <c:pt idx="676">
                  <c:v>876</c:v>
                </c:pt>
                <c:pt idx="677">
                  <c:v>877</c:v>
                </c:pt>
                <c:pt idx="678">
                  <c:v>878</c:v>
                </c:pt>
                <c:pt idx="679">
                  <c:v>879</c:v>
                </c:pt>
                <c:pt idx="680">
                  <c:v>880</c:v>
                </c:pt>
                <c:pt idx="681">
                  <c:v>881</c:v>
                </c:pt>
                <c:pt idx="682">
                  <c:v>882</c:v>
                </c:pt>
                <c:pt idx="683">
                  <c:v>883</c:v>
                </c:pt>
                <c:pt idx="684">
                  <c:v>884</c:v>
                </c:pt>
                <c:pt idx="685">
                  <c:v>885</c:v>
                </c:pt>
                <c:pt idx="686">
                  <c:v>886</c:v>
                </c:pt>
                <c:pt idx="687">
                  <c:v>887</c:v>
                </c:pt>
                <c:pt idx="688">
                  <c:v>888</c:v>
                </c:pt>
                <c:pt idx="689">
                  <c:v>889</c:v>
                </c:pt>
                <c:pt idx="690">
                  <c:v>890</c:v>
                </c:pt>
                <c:pt idx="691">
                  <c:v>891</c:v>
                </c:pt>
                <c:pt idx="692">
                  <c:v>892</c:v>
                </c:pt>
                <c:pt idx="693">
                  <c:v>893</c:v>
                </c:pt>
                <c:pt idx="694">
                  <c:v>894</c:v>
                </c:pt>
                <c:pt idx="695">
                  <c:v>895</c:v>
                </c:pt>
                <c:pt idx="696">
                  <c:v>896</c:v>
                </c:pt>
                <c:pt idx="697">
                  <c:v>897</c:v>
                </c:pt>
                <c:pt idx="698">
                  <c:v>898</c:v>
                </c:pt>
                <c:pt idx="699">
                  <c:v>899</c:v>
                </c:pt>
                <c:pt idx="700">
                  <c:v>900</c:v>
                </c:pt>
              </c:numCache>
            </c:numRef>
          </c:xVal>
          <c:yVal>
            <c:numRef>
              <c:f>Values!$B$39:$B$739</c:f>
              <c:numCache>
                <c:formatCode>0.000</c:formatCode>
                <c:ptCount val="7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0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0</c:v>
                </c:pt>
                <c:pt idx="246">
                  <c:v>0</c:v>
                </c:pt>
                <c:pt idx="247">
                  <c:v>0</c:v>
                </c:pt>
                <c:pt idx="248">
                  <c:v>0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0</c:v>
                </c:pt>
                <c:pt idx="254">
                  <c:v>0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0</c:v>
                </c:pt>
                <c:pt idx="268">
                  <c:v>0</c:v>
                </c:pt>
                <c:pt idx="269">
                  <c:v>0</c:v>
                </c:pt>
                <c:pt idx="270">
                  <c:v>0</c:v>
                </c:pt>
                <c:pt idx="271">
                  <c:v>0</c:v>
                </c:pt>
                <c:pt idx="272">
                  <c:v>0</c:v>
                </c:pt>
                <c:pt idx="273">
                  <c:v>0</c:v>
                </c:pt>
                <c:pt idx="274">
                  <c:v>0</c:v>
                </c:pt>
                <c:pt idx="275">
                  <c:v>0</c:v>
                </c:pt>
                <c:pt idx="276">
                  <c:v>0</c:v>
                </c:pt>
                <c:pt idx="277">
                  <c:v>0</c:v>
                </c:pt>
                <c:pt idx="278">
                  <c:v>0</c:v>
                </c:pt>
                <c:pt idx="279">
                  <c:v>0</c:v>
                </c:pt>
                <c:pt idx="280">
                  <c:v>0</c:v>
                </c:pt>
                <c:pt idx="281">
                  <c:v>0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0</c:v>
                </c:pt>
                <c:pt idx="287">
                  <c:v>0</c:v>
                </c:pt>
                <c:pt idx="288">
                  <c:v>0</c:v>
                </c:pt>
                <c:pt idx="289">
                  <c:v>0</c:v>
                </c:pt>
                <c:pt idx="290">
                  <c:v>0</c:v>
                </c:pt>
                <c:pt idx="291">
                  <c:v>0</c:v>
                </c:pt>
                <c:pt idx="292">
                  <c:v>0</c:v>
                </c:pt>
                <c:pt idx="293">
                  <c:v>0</c:v>
                </c:pt>
                <c:pt idx="294">
                  <c:v>0</c:v>
                </c:pt>
                <c:pt idx="295">
                  <c:v>0</c:v>
                </c:pt>
                <c:pt idx="296">
                  <c:v>0</c:v>
                </c:pt>
                <c:pt idx="297">
                  <c:v>0</c:v>
                </c:pt>
                <c:pt idx="298">
                  <c:v>0</c:v>
                </c:pt>
                <c:pt idx="299">
                  <c:v>0</c:v>
                </c:pt>
                <c:pt idx="300">
                  <c:v>0</c:v>
                </c:pt>
                <c:pt idx="301">
                  <c:v>0</c:v>
                </c:pt>
                <c:pt idx="302">
                  <c:v>0</c:v>
                </c:pt>
                <c:pt idx="303">
                  <c:v>0</c:v>
                </c:pt>
                <c:pt idx="304">
                  <c:v>0</c:v>
                </c:pt>
                <c:pt idx="305">
                  <c:v>0</c:v>
                </c:pt>
                <c:pt idx="306">
                  <c:v>0</c:v>
                </c:pt>
                <c:pt idx="307">
                  <c:v>0</c:v>
                </c:pt>
                <c:pt idx="308">
                  <c:v>0</c:v>
                </c:pt>
                <c:pt idx="309">
                  <c:v>0</c:v>
                </c:pt>
                <c:pt idx="310">
                  <c:v>0</c:v>
                </c:pt>
                <c:pt idx="311">
                  <c:v>0</c:v>
                </c:pt>
                <c:pt idx="312">
                  <c:v>0</c:v>
                </c:pt>
                <c:pt idx="313">
                  <c:v>0</c:v>
                </c:pt>
                <c:pt idx="314">
                  <c:v>0</c:v>
                </c:pt>
                <c:pt idx="315">
                  <c:v>0</c:v>
                </c:pt>
                <c:pt idx="316">
                  <c:v>0</c:v>
                </c:pt>
                <c:pt idx="317">
                  <c:v>0</c:v>
                </c:pt>
                <c:pt idx="318">
                  <c:v>0</c:v>
                </c:pt>
                <c:pt idx="319">
                  <c:v>0</c:v>
                </c:pt>
                <c:pt idx="320">
                  <c:v>0</c:v>
                </c:pt>
                <c:pt idx="321">
                  <c:v>0</c:v>
                </c:pt>
                <c:pt idx="322">
                  <c:v>0</c:v>
                </c:pt>
                <c:pt idx="323">
                  <c:v>0</c:v>
                </c:pt>
                <c:pt idx="324">
                  <c:v>0</c:v>
                </c:pt>
                <c:pt idx="325">
                  <c:v>0</c:v>
                </c:pt>
                <c:pt idx="326">
                  <c:v>0</c:v>
                </c:pt>
                <c:pt idx="327">
                  <c:v>0</c:v>
                </c:pt>
                <c:pt idx="328">
                  <c:v>0</c:v>
                </c:pt>
                <c:pt idx="329">
                  <c:v>0</c:v>
                </c:pt>
                <c:pt idx="330">
                  <c:v>0</c:v>
                </c:pt>
                <c:pt idx="331">
                  <c:v>0</c:v>
                </c:pt>
                <c:pt idx="332">
                  <c:v>0</c:v>
                </c:pt>
                <c:pt idx="333">
                  <c:v>0</c:v>
                </c:pt>
                <c:pt idx="334">
                  <c:v>0</c:v>
                </c:pt>
                <c:pt idx="335">
                  <c:v>0</c:v>
                </c:pt>
                <c:pt idx="336">
                  <c:v>0</c:v>
                </c:pt>
                <c:pt idx="337">
                  <c:v>0</c:v>
                </c:pt>
                <c:pt idx="338">
                  <c:v>0</c:v>
                </c:pt>
                <c:pt idx="339">
                  <c:v>0</c:v>
                </c:pt>
                <c:pt idx="340">
                  <c:v>0</c:v>
                </c:pt>
                <c:pt idx="341">
                  <c:v>0</c:v>
                </c:pt>
                <c:pt idx="342">
                  <c:v>0</c:v>
                </c:pt>
                <c:pt idx="343">
                  <c:v>0</c:v>
                </c:pt>
                <c:pt idx="344">
                  <c:v>0</c:v>
                </c:pt>
                <c:pt idx="345">
                  <c:v>0</c:v>
                </c:pt>
                <c:pt idx="346">
                  <c:v>0</c:v>
                </c:pt>
                <c:pt idx="347">
                  <c:v>0</c:v>
                </c:pt>
                <c:pt idx="348">
                  <c:v>0</c:v>
                </c:pt>
                <c:pt idx="349">
                  <c:v>0</c:v>
                </c:pt>
                <c:pt idx="350">
                  <c:v>0</c:v>
                </c:pt>
                <c:pt idx="351">
                  <c:v>0</c:v>
                </c:pt>
                <c:pt idx="352">
                  <c:v>0</c:v>
                </c:pt>
                <c:pt idx="353">
                  <c:v>0</c:v>
                </c:pt>
                <c:pt idx="354">
                  <c:v>0</c:v>
                </c:pt>
                <c:pt idx="355">
                  <c:v>0</c:v>
                </c:pt>
                <c:pt idx="356">
                  <c:v>0</c:v>
                </c:pt>
                <c:pt idx="357">
                  <c:v>0</c:v>
                </c:pt>
                <c:pt idx="358">
                  <c:v>0</c:v>
                </c:pt>
                <c:pt idx="359">
                  <c:v>0</c:v>
                </c:pt>
                <c:pt idx="360">
                  <c:v>0</c:v>
                </c:pt>
                <c:pt idx="361">
                  <c:v>0</c:v>
                </c:pt>
                <c:pt idx="362">
                  <c:v>0</c:v>
                </c:pt>
                <c:pt idx="363">
                  <c:v>0</c:v>
                </c:pt>
                <c:pt idx="364">
                  <c:v>0</c:v>
                </c:pt>
                <c:pt idx="365">
                  <c:v>0</c:v>
                </c:pt>
                <c:pt idx="366">
                  <c:v>0</c:v>
                </c:pt>
                <c:pt idx="367">
                  <c:v>0</c:v>
                </c:pt>
                <c:pt idx="368">
                  <c:v>0</c:v>
                </c:pt>
                <c:pt idx="369">
                  <c:v>0</c:v>
                </c:pt>
                <c:pt idx="370">
                  <c:v>0</c:v>
                </c:pt>
                <c:pt idx="371">
                  <c:v>0</c:v>
                </c:pt>
                <c:pt idx="372">
                  <c:v>0</c:v>
                </c:pt>
                <c:pt idx="373">
                  <c:v>0</c:v>
                </c:pt>
                <c:pt idx="374">
                  <c:v>0</c:v>
                </c:pt>
                <c:pt idx="375">
                  <c:v>0</c:v>
                </c:pt>
                <c:pt idx="376">
                  <c:v>0</c:v>
                </c:pt>
                <c:pt idx="377">
                  <c:v>0</c:v>
                </c:pt>
                <c:pt idx="378">
                  <c:v>0</c:v>
                </c:pt>
                <c:pt idx="379">
                  <c:v>0</c:v>
                </c:pt>
                <c:pt idx="380">
                  <c:v>0</c:v>
                </c:pt>
                <c:pt idx="381">
                  <c:v>0</c:v>
                </c:pt>
                <c:pt idx="382">
                  <c:v>0</c:v>
                </c:pt>
                <c:pt idx="383">
                  <c:v>0</c:v>
                </c:pt>
                <c:pt idx="384">
                  <c:v>0</c:v>
                </c:pt>
                <c:pt idx="385">
                  <c:v>0</c:v>
                </c:pt>
                <c:pt idx="386">
                  <c:v>0</c:v>
                </c:pt>
                <c:pt idx="387">
                  <c:v>0</c:v>
                </c:pt>
                <c:pt idx="388">
                  <c:v>0</c:v>
                </c:pt>
                <c:pt idx="389">
                  <c:v>0</c:v>
                </c:pt>
                <c:pt idx="390">
                  <c:v>0</c:v>
                </c:pt>
                <c:pt idx="391">
                  <c:v>0</c:v>
                </c:pt>
                <c:pt idx="392">
                  <c:v>0</c:v>
                </c:pt>
                <c:pt idx="393">
                  <c:v>0</c:v>
                </c:pt>
                <c:pt idx="394">
                  <c:v>0</c:v>
                </c:pt>
                <c:pt idx="395">
                  <c:v>0</c:v>
                </c:pt>
                <c:pt idx="396">
                  <c:v>0</c:v>
                </c:pt>
                <c:pt idx="397">
                  <c:v>0</c:v>
                </c:pt>
                <c:pt idx="398">
                  <c:v>0</c:v>
                </c:pt>
                <c:pt idx="399">
                  <c:v>0</c:v>
                </c:pt>
                <c:pt idx="400">
                  <c:v>0</c:v>
                </c:pt>
                <c:pt idx="401">
                  <c:v>0</c:v>
                </c:pt>
                <c:pt idx="402">
                  <c:v>0</c:v>
                </c:pt>
                <c:pt idx="403">
                  <c:v>0</c:v>
                </c:pt>
                <c:pt idx="404">
                  <c:v>0</c:v>
                </c:pt>
                <c:pt idx="405">
                  <c:v>0</c:v>
                </c:pt>
                <c:pt idx="406">
                  <c:v>0</c:v>
                </c:pt>
                <c:pt idx="407">
                  <c:v>0</c:v>
                </c:pt>
                <c:pt idx="408">
                  <c:v>0</c:v>
                </c:pt>
                <c:pt idx="409">
                  <c:v>0</c:v>
                </c:pt>
                <c:pt idx="410">
                  <c:v>0</c:v>
                </c:pt>
                <c:pt idx="411">
                  <c:v>0</c:v>
                </c:pt>
                <c:pt idx="412">
                  <c:v>0</c:v>
                </c:pt>
                <c:pt idx="413">
                  <c:v>0</c:v>
                </c:pt>
                <c:pt idx="414">
                  <c:v>0</c:v>
                </c:pt>
                <c:pt idx="415">
                  <c:v>0</c:v>
                </c:pt>
                <c:pt idx="416">
                  <c:v>0</c:v>
                </c:pt>
                <c:pt idx="417">
                  <c:v>0</c:v>
                </c:pt>
                <c:pt idx="418">
                  <c:v>0</c:v>
                </c:pt>
                <c:pt idx="419">
                  <c:v>0</c:v>
                </c:pt>
                <c:pt idx="420">
                  <c:v>0</c:v>
                </c:pt>
                <c:pt idx="421">
                  <c:v>0</c:v>
                </c:pt>
                <c:pt idx="422">
                  <c:v>0</c:v>
                </c:pt>
                <c:pt idx="423">
                  <c:v>0</c:v>
                </c:pt>
                <c:pt idx="424">
                  <c:v>0</c:v>
                </c:pt>
                <c:pt idx="425">
                  <c:v>0</c:v>
                </c:pt>
                <c:pt idx="426">
                  <c:v>0</c:v>
                </c:pt>
                <c:pt idx="427">
                  <c:v>0</c:v>
                </c:pt>
                <c:pt idx="428">
                  <c:v>0</c:v>
                </c:pt>
                <c:pt idx="429">
                  <c:v>0</c:v>
                </c:pt>
                <c:pt idx="430">
                  <c:v>0</c:v>
                </c:pt>
                <c:pt idx="431">
                  <c:v>0</c:v>
                </c:pt>
                <c:pt idx="432">
                  <c:v>0</c:v>
                </c:pt>
                <c:pt idx="433">
                  <c:v>0</c:v>
                </c:pt>
                <c:pt idx="434">
                  <c:v>0</c:v>
                </c:pt>
                <c:pt idx="435">
                  <c:v>0</c:v>
                </c:pt>
                <c:pt idx="436">
                  <c:v>0</c:v>
                </c:pt>
                <c:pt idx="437">
                  <c:v>0</c:v>
                </c:pt>
                <c:pt idx="438">
                  <c:v>0</c:v>
                </c:pt>
                <c:pt idx="439">
                  <c:v>0</c:v>
                </c:pt>
                <c:pt idx="440">
                  <c:v>0</c:v>
                </c:pt>
                <c:pt idx="441">
                  <c:v>0</c:v>
                </c:pt>
                <c:pt idx="442">
                  <c:v>0</c:v>
                </c:pt>
                <c:pt idx="443">
                  <c:v>0</c:v>
                </c:pt>
                <c:pt idx="444">
                  <c:v>0</c:v>
                </c:pt>
                <c:pt idx="445">
                  <c:v>0</c:v>
                </c:pt>
                <c:pt idx="446">
                  <c:v>0</c:v>
                </c:pt>
                <c:pt idx="447">
                  <c:v>0</c:v>
                </c:pt>
                <c:pt idx="448">
                  <c:v>0</c:v>
                </c:pt>
                <c:pt idx="449">
                  <c:v>0</c:v>
                </c:pt>
                <c:pt idx="450">
                  <c:v>0</c:v>
                </c:pt>
                <c:pt idx="451">
                  <c:v>0</c:v>
                </c:pt>
                <c:pt idx="452">
                  <c:v>0</c:v>
                </c:pt>
                <c:pt idx="453">
                  <c:v>0</c:v>
                </c:pt>
                <c:pt idx="454">
                  <c:v>0</c:v>
                </c:pt>
                <c:pt idx="455">
                  <c:v>0</c:v>
                </c:pt>
                <c:pt idx="456">
                  <c:v>0</c:v>
                </c:pt>
                <c:pt idx="457">
                  <c:v>0</c:v>
                </c:pt>
                <c:pt idx="458">
                  <c:v>0</c:v>
                </c:pt>
                <c:pt idx="459">
                  <c:v>0</c:v>
                </c:pt>
                <c:pt idx="460">
                  <c:v>0</c:v>
                </c:pt>
                <c:pt idx="461">
                  <c:v>0</c:v>
                </c:pt>
                <c:pt idx="462">
                  <c:v>0</c:v>
                </c:pt>
                <c:pt idx="463">
                  <c:v>0</c:v>
                </c:pt>
                <c:pt idx="464">
                  <c:v>0</c:v>
                </c:pt>
                <c:pt idx="465">
                  <c:v>0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0</c:v>
                </c:pt>
                <c:pt idx="470">
                  <c:v>0</c:v>
                </c:pt>
                <c:pt idx="471">
                  <c:v>0</c:v>
                </c:pt>
                <c:pt idx="472">
                  <c:v>0</c:v>
                </c:pt>
                <c:pt idx="473">
                  <c:v>0</c:v>
                </c:pt>
                <c:pt idx="474">
                  <c:v>0</c:v>
                </c:pt>
                <c:pt idx="475">
                  <c:v>0</c:v>
                </c:pt>
                <c:pt idx="476">
                  <c:v>0</c:v>
                </c:pt>
                <c:pt idx="477">
                  <c:v>0</c:v>
                </c:pt>
                <c:pt idx="478">
                  <c:v>0</c:v>
                </c:pt>
                <c:pt idx="479">
                  <c:v>0</c:v>
                </c:pt>
                <c:pt idx="480">
                  <c:v>0</c:v>
                </c:pt>
                <c:pt idx="481">
                  <c:v>0</c:v>
                </c:pt>
                <c:pt idx="482">
                  <c:v>0</c:v>
                </c:pt>
                <c:pt idx="483">
                  <c:v>0</c:v>
                </c:pt>
                <c:pt idx="484">
                  <c:v>0</c:v>
                </c:pt>
                <c:pt idx="485">
                  <c:v>0</c:v>
                </c:pt>
                <c:pt idx="486">
                  <c:v>0</c:v>
                </c:pt>
                <c:pt idx="487">
                  <c:v>0</c:v>
                </c:pt>
                <c:pt idx="488">
                  <c:v>0</c:v>
                </c:pt>
                <c:pt idx="489">
                  <c:v>0</c:v>
                </c:pt>
                <c:pt idx="490">
                  <c:v>0</c:v>
                </c:pt>
                <c:pt idx="491">
                  <c:v>0</c:v>
                </c:pt>
                <c:pt idx="492">
                  <c:v>0</c:v>
                </c:pt>
                <c:pt idx="493">
                  <c:v>0</c:v>
                </c:pt>
                <c:pt idx="494">
                  <c:v>0</c:v>
                </c:pt>
                <c:pt idx="495">
                  <c:v>0</c:v>
                </c:pt>
                <c:pt idx="496">
                  <c:v>0</c:v>
                </c:pt>
                <c:pt idx="497">
                  <c:v>0</c:v>
                </c:pt>
                <c:pt idx="498">
                  <c:v>0</c:v>
                </c:pt>
                <c:pt idx="499">
                  <c:v>0</c:v>
                </c:pt>
                <c:pt idx="500">
                  <c:v>0</c:v>
                </c:pt>
                <c:pt idx="501">
                  <c:v>0</c:v>
                </c:pt>
                <c:pt idx="502">
                  <c:v>0</c:v>
                </c:pt>
                <c:pt idx="503">
                  <c:v>0</c:v>
                </c:pt>
                <c:pt idx="504">
                  <c:v>0</c:v>
                </c:pt>
                <c:pt idx="505">
                  <c:v>0</c:v>
                </c:pt>
                <c:pt idx="506">
                  <c:v>0</c:v>
                </c:pt>
                <c:pt idx="507">
                  <c:v>0</c:v>
                </c:pt>
                <c:pt idx="508">
                  <c:v>0</c:v>
                </c:pt>
                <c:pt idx="509">
                  <c:v>0</c:v>
                </c:pt>
                <c:pt idx="510">
                  <c:v>0</c:v>
                </c:pt>
                <c:pt idx="511">
                  <c:v>0</c:v>
                </c:pt>
                <c:pt idx="512">
                  <c:v>0</c:v>
                </c:pt>
                <c:pt idx="513">
                  <c:v>0</c:v>
                </c:pt>
                <c:pt idx="514">
                  <c:v>0</c:v>
                </c:pt>
                <c:pt idx="515">
                  <c:v>0</c:v>
                </c:pt>
                <c:pt idx="516">
                  <c:v>0</c:v>
                </c:pt>
                <c:pt idx="517">
                  <c:v>0</c:v>
                </c:pt>
                <c:pt idx="518">
                  <c:v>0</c:v>
                </c:pt>
                <c:pt idx="519">
                  <c:v>0</c:v>
                </c:pt>
                <c:pt idx="520">
                  <c:v>0</c:v>
                </c:pt>
                <c:pt idx="521">
                  <c:v>0</c:v>
                </c:pt>
                <c:pt idx="522">
                  <c:v>0</c:v>
                </c:pt>
                <c:pt idx="523">
                  <c:v>0</c:v>
                </c:pt>
                <c:pt idx="524">
                  <c:v>0</c:v>
                </c:pt>
                <c:pt idx="525">
                  <c:v>0</c:v>
                </c:pt>
                <c:pt idx="526">
                  <c:v>0</c:v>
                </c:pt>
                <c:pt idx="527">
                  <c:v>0</c:v>
                </c:pt>
                <c:pt idx="528">
                  <c:v>0</c:v>
                </c:pt>
                <c:pt idx="529">
                  <c:v>0</c:v>
                </c:pt>
                <c:pt idx="530">
                  <c:v>0</c:v>
                </c:pt>
                <c:pt idx="531">
                  <c:v>0</c:v>
                </c:pt>
                <c:pt idx="532">
                  <c:v>0</c:v>
                </c:pt>
                <c:pt idx="533">
                  <c:v>0</c:v>
                </c:pt>
                <c:pt idx="534">
                  <c:v>0</c:v>
                </c:pt>
                <c:pt idx="535">
                  <c:v>0</c:v>
                </c:pt>
                <c:pt idx="536">
                  <c:v>0</c:v>
                </c:pt>
                <c:pt idx="537">
                  <c:v>0</c:v>
                </c:pt>
                <c:pt idx="538">
                  <c:v>0</c:v>
                </c:pt>
                <c:pt idx="539">
                  <c:v>0</c:v>
                </c:pt>
                <c:pt idx="540">
                  <c:v>0</c:v>
                </c:pt>
                <c:pt idx="541">
                  <c:v>0</c:v>
                </c:pt>
                <c:pt idx="542">
                  <c:v>0</c:v>
                </c:pt>
                <c:pt idx="543">
                  <c:v>0</c:v>
                </c:pt>
                <c:pt idx="544">
                  <c:v>0</c:v>
                </c:pt>
                <c:pt idx="545">
                  <c:v>0</c:v>
                </c:pt>
                <c:pt idx="546">
                  <c:v>0</c:v>
                </c:pt>
                <c:pt idx="547">
                  <c:v>0</c:v>
                </c:pt>
                <c:pt idx="548">
                  <c:v>0</c:v>
                </c:pt>
                <c:pt idx="549">
                  <c:v>0</c:v>
                </c:pt>
                <c:pt idx="550">
                  <c:v>0</c:v>
                </c:pt>
                <c:pt idx="551">
                  <c:v>0</c:v>
                </c:pt>
                <c:pt idx="552">
                  <c:v>0</c:v>
                </c:pt>
                <c:pt idx="553">
                  <c:v>0</c:v>
                </c:pt>
                <c:pt idx="554">
                  <c:v>0</c:v>
                </c:pt>
                <c:pt idx="555">
                  <c:v>0</c:v>
                </c:pt>
                <c:pt idx="556">
                  <c:v>0</c:v>
                </c:pt>
                <c:pt idx="557">
                  <c:v>0</c:v>
                </c:pt>
                <c:pt idx="558">
                  <c:v>0</c:v>
                </c:pt>
                <c:pt idx="559">
                  <c:v>0</c:v>
                </c:pt>
                <c:pt idx="560">
                  <c:v>0</c:v>
                </c:pt>
                <c:pt idx="561">
                  <c:v>0</c:v>
                </c:pt>
                <c:pt idx="562">
                  <c:v>0</c:v>
                </c:pt>
                <c:pt idx="563">
                  <c:v>0</c:v>
                </c:pt>
                <c:pt idx="564">
                  <c:v>0</c:v>
                </c:pt>
                <c:pt idx="565">
                  <c:v>0</c:v>
                </c:pt>
                <c:pt idx="566">
                  <c:v>0</c:v>
                </c:pt>
                <c:pt idx="567">
                  <c:v>0</c:v>
                </c:pt>
                <c:pt idx="568">
                  <c:v>0</c:v>
                </c:pt>
                <c:pt idx="569">
                  <c:v>0</c:v>
                </c:pt>
                <c:pt idx="570">
                  <c:v>0</c:v>
                </c:pt>
                <c:pt idx="571">
                  <c:v>0</c:v>
                </c:pt>
                <c:pt idx="572">
                  <c:v>0</c:v>
                </c:pt>
                <c:pt idx="573">
                  <c:v>0</c:v>
                </c:pt>
                <c:pt idx="574">
                  <c:v>0</c:v>
                </c:pt>
                <c:pt idx="575">
                  <c:v>0</c:v>
                </c:pt>
                <c:pt idx="576">
                  <c:v>0</c:v>
                </c:pt>
                <c:pt idx="577">
                  <c:v>0</c:v>
                </c:pt>
                <c:pt idx="578">
                  <c:v>0</c:v>
                </c:pt>
                <c:pt idx="579">
                  <c:v>0</c:v>
                </c:pt>
                <c:pt idx="580">
                  <c:v>0</c:v>
                </c:pt>
                <c:pt idx="581">
                  <c:v>0</c:v>
                </c:pt>
                <c:pt idx="582">
                  <c:v>0</c:v>
                </c:pt>
                <c:pt idx="583">
                  <c:v>0</c:v>
                </c:pt>
                <c:pt idx="584">
                  <c:v>0</c:v>
                </c:pt>
                <c:pt idx="585">
                  <c:v>0</c:v>
                </c:pt>
                <c:pt idx="586">
                  <c:v>0</c:v>
                </c:pt>
                <c:pt idx="587">
                  <c:v>0</c:v>
                </c:pt>
                <c:pt idx="588">
                  <c:v>0</c:v>
                </c:pt>
                <c:pt idx="589">
                  <c:v>0</c:v>
                </c:pt>
                <c:pt idx="590">
                  <c:v>0</c:v>
                </c:pt>
                <c:pt idx="591">
                  <c:v>0</c:v>
                </c:pt>
                <c:pt idx="592">
                  <c:v>0</c:v>
                </c:pt>
                <c:pt idx="593">
                  <c:v>0</c:v>
                </c:pt>
                <c:pt idx="594">
                  <c:v>0</c:v>
                </c:pt>
                <c:pt idx="595">
                  <c:v>0</c:v>
                </c:pt>
                <c:pt idx="596">
                  <c:v>0</c:v>
                </c:pt>
                <c:pt idx="597">
                  <c:v>0</c:v>
                </c:pt>
                <c:pt idx="598">
                  <c:v>0</c:v>
                </c:pt>
                <c:pt idx="599">
                  <c:v>0</c:v>
                </c:pt>
                <c:pt idx="600">
                  <c:v>0</c:v>
                </c:pt>
                <c:pt idx="601">
                  <c:v>0</c:v>
                </c:pt>
                <c:pt idx="602">
                  <c:v>0</c:v>
                </c:pt>
                <c:pt idx="603">
                  <c:v>0</c:v>
                </c:pt>
                <c:pt idx="604">
                  <c:v>0</c:v>
                </c:pt>
                <c:pt idx="605">
                  <c:v>0</c:v>
                </c:pt>
                <c:pt idx="606">
                  <c:v>0</c:v>
                </c:pt>
                <c:pt idx="607">
                  <c:v>0</c:v>
                </c:pt>
                <c:pt idx="608">
                  <c:v>0</c:v>
                </c:pt>
                <c:pt idx="609">
                  <c:v>0</c:v>
                </c:pt>
                <c:pt idx="610">
                  <c:v>0</c:v>
                </c:pt>
                <c:pt idx="611">
                  <c:v>0</c:v>
                </c:pt>
                <c:pt idx="612">
                  <c:v>0</c:v>
                </c:pt>
                <c:pt idx="613">
                  <c:v>0</c:v>
                </c:pt>
                <c:pt idx="614">
                  <c:v>0</c:v>
                </c:pt>
                <c:pt idx="615">
                  <c:v>0</c:v>
                </c:pt>
                <c:pt idx="616">
                  <c:v>0</c:v>
                </c:pt>
                <c:pt idx="617">
                  <c:v>0</c:v>
                </c:pt>
                <c:pt idx="618">
                  <c:v>0</c:v>
                </c:pt>
                <c:pt idx="619">
                  <c:v>0</c:v>
                </c:pt>
                <c:pt idx="620">
                  <c:v>0</c:v>
                </c:pt>
                <c:pt idx="621">
                  <c:v>0</c:v>
                </c:pt>
                <c:pt idx="622">
                  <c:v>0</c:v>
                </c:pt>
                <c:pt idx="623">
                  <c:v>0</c:v>
                </c:pt>
                <c:pt idx="624">
                  <c:v>0</c:v>
                </c:pt>
                <c:pt idx="625">
                  <c:v>0</c:v>
                </c:pt>
                <c:pt idx="626">
                  <c:v>0</c:v>
                </c:pt>
                <c:pt idx="627">
                  <c:v>0</c:v>
                </c:pt>
                <c:pt idx="628">
                  <c:v>0</c:v>
                </c:pt>
                <c:pt idx="629">
                  <c:v>0</c:v>
                </c:pt>
                <c:pt idx="630">
                  <c:v>0</c:v>
                </c:pt>
                <c:pt idx="631">
                  <c:v>0</c:v>
                </c:pt>
                <c:pt idx="632">
                  <c:v>0</c:v>
                </c:pt>
                <c:pt idx="633">
                  <c:v>0</c:v>
                </c:pt>
                <c:pt idx="634">
                  <c:v>0</c:v>
                </c:pt>
                <c:pt idx="635">
                  <c:v>0</c:v>
                </c:pt>
                <c:pt idx="636">
                  <c:v>0</c:v>
                </c:pt>
                <c:pt idx="637">
                  <c:v>0</c:v>
                </c:pt>
                <c:pt idx="638">
                  <c:v>0</c:v>
                </c:pt>
                <c:pt idx="639">
                  <c:v>0</c:v>
                </c:pt>
                <c:pt idx="640">
                  <c:v>0</c:v>
                </c:pt>
                <c:pt idx="641">
                  <c:v>0</c:v>
                </c:pt>
                <c:pt idx="642">
                  <c:v>0</c:v>
                </c:pt>
                <c:pt idx="643">
                  <c:v>0</c:v>
                </c:pt>
                <c:pt idx="644">
                  <c:v>0</c:v>
                </c:pt>
                <c:pt idx="645">
                  <c:v>0</c:v>
                </c:pt>
                <c:pt idx="646">
                  <c:v>0</c:v>
                </c:pt>
                <c:pt idx="647">
                  <c:v>0</c:v>
                </c:pt>
                <c:pt idx="648">
                  <c:v>0</c:v>
                </c:pt>
                <c:pt idx="649">
                  <c:v>0</c:v>
                </c:pt>
                <c:pt idx="650">
                  <c:v>0</c:v>
                </c:pt>
                <c:pt idx="651">
                  <c:v>0</c:v>
                </c:pt>
                <c:pt idx="652">
                  <c:v>0</c:v>
                </c:pt>
                <c:pt idx="653">
                  <c:v>0</c:v>
                </c:pt>
                <c:pt idx="654">
                  <c:v>0</c:v>
                </c:pt>
                <c:pt idx="655">
                  <c:v>0</c:v>
                </c:pt>
                <c:pt idx="656">
                  <c:v>0</c:v>
                </c:pt>
                <c:pt idx="657">
                  <c:v>0</c:v>
                </c:pt>
                <c:pt idx="658">
                  <c:v>0</c:v>
                </c:pt>
                <c:pt idx="659">
                  <c:v>0</c:v>
                </c:pt>
                <c:pt idx="660">
                  <c:v>0</c:v>
                </c:pt>
                <c:pt idx="661">
                  <c:v>0</c:v>
                </c:pt>
                <c:pt idx="662">
                  <c:v>0</c:v>
                </c:pt>
                <c:pt idx="663">
                  <c:v>0</c:v>
                </c:pt>
                <c:pt idx="664">
                  <c:v>0</c:v>
                </c:pt>
                <c:pt idx="665">
                  <c:v>0</c:v>
                </c:pt>
                <c:pt idx="666">
                  <c:v>0</c:v>
                </c:pt>
                <c:pt idx="667">
                  <c:v>0</c:v>
                </c:pt>
                <c:pt idx="668">
                  <c:v>0</c:v>
                </c:pt>
                <c:pt idx="669">
                  <c:v>0</c:v>
                </c:pt>
                <c:pt idx="670">
                  <c:v>0</c:v>
                </c:pt>
                <c:pt idx="671">
                  <c:v>0</c:v>
                </c:pt>
                <c:pt idx="672">
                  <c:v>0</c:v>
                </c:pt>
                <c:pt idx="673">
                  <c:v>0</c:v>
                </c:pt>
                <c:pt idx="674">
                  <c:v>0</c:v>
                </c:pt>
                <c:pt idx="675">
                  <c:v>0</c:v>
                </c:pt>
                <c:pt idx="676">
                  <c:v>0</c:v>
                </c:pt>
                <c:pt idx="677">
                  <c:v>0</c:v>
                </c:pt>
                <c:pt idx="678">
                  <c:v>0</c:v>
                </c:pt>
                <c:pt idx="679">
                  <c:v>0</c:v>
                </c:pt>
                <c:pt idx="680">
                  <c:v>0</c:v>
                </c:pt>
                <c:pt idx="681">
                  <c:v>0</c:v>
                </c:pt>
                <c:pt idx="682">
                  <c:v>0</c:v>
                </c:pt>
                <c:pt idx="683">
                  <c:v>0</c:v>
                </c:pt>
                <c:pt idx="684">
                  <c:v>0</c:v>
                </c:pt>
                <c:pt idx="685">
                  <c:v>0</c:v>
                </c:pt>
                <c:pt idx="686">
                  <c:v>0</c:v>
                </c:pt>
                <c:pt idx="687">
                  <c:v>0</c:v>
                </c:pt>
                <c:pt idx="688">
                  <c:v>0</c:v>
                </c:pt>
                <c:pt idx="689">
                  <c:v>0</c:v>
                </c:pt>
                <c:pt idx="690">
                  <c:v>0</c:v>
                </c:pt>
                <c:pt idx="691">
                  <c:v>0</c:v>
                </c:pt>
                <c:pt idx="692">
                  <c:v>0</c:v>
                </c:pt>
                <c:pt idx="693">
                  <c:v>0</c:v>
                </c:pt>
                <c:pt idx="694">
                  <c:v>0</c:v>
                </c:pt>
                <c:pt idx="695">
                  <c:v>0</c:v>
                </c:pt>
                <c:pt idx="696">
                  <c:v>0</c:v>
                </c:pt>
                <c:pt idx="697">
                  <c:v>0</c:v>
                </c:pt>
                <c:pt idx="698">
                  <c:v>0</c:v>
                </c:pt>
                <c:pt idx="699">
                  <c:v>0</c:v>
                </c:pt>
                <c:pt idx="700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A17-4544-9842-258B29AFA3AA}"/>
            </c:ext>
          </c:extLst>
        </c:ser>
        <c:ser>
          <c:idx val="1"/>
          <c:order val="1"/>
          <c:tx>
            <c:v>PBS</c:v>
          </c:tx>
          <c:marker>
            <c:symbol val="none"/>
          </c:marker>
          <c:xVal>
            <c:numRef>
              <c:f>Values!$A$39:$A$739</c:f>
              <c:numCache>
                <c:formatCode>0</c:formatCode>
                <c:ptCount val="701"/>
                <c:pt idx="0">
                  <c:v>200</c:v>
                </c:pt>
                <c:pt idx="1">
                  <c:v>201</c:v>
                </c:pt>
                <c:pt idx="2">
                  <c:v>202</c:v>
                </c:pt>
                <c:pt idx="3">
                  <c:v>203</c:v>
                </c:pt>
                <c:pt idx="4">
                  <c:v>204</c:v>
                </c:pt>
                <c:pt idx="5">
                  <c:v>205</c:v>
                </c:pt>
                <c:pt idx="6">
                  <c:v>206</c:v>
                </c:pt>
                <c:pt idx="7">
                  <c:v>207</c:v>
                </c:pt>
                <c:pt idx="8">
                  <c:v>208</c:v>
                </c:pt>
                <c:pt idx="9">
                  <c:v>209</c:v>
                </c:pt>
                <c:pt idx="10">
                  <c:v>210</c:v>
                </c:pt>
                <c:pt idx="11">
                  <c:v>211</c:v>
                </c:pt>
                <c:pt idx="12">
                  <c:v>212</c:v>
                </c:pt>
                <c:pt idx="13">
                  <c:v>213</c:v>
                </c:pt>
                <c:pt idx="14">
                  <c:v>214</c:v>
                </c:pt>
                <c:pt idx="15">
                  <c:v>215</c:v>
                </c:pt>
                <c:pt idx="16">
                  <c:v>216</c:v>
                </c:pt>
                <c:pt idx="17">
                  <c:v>217</c:v>
                </c:pt>
                <c:pt idx="18">
                  <c:v>218</c:v>
                </c:pt>
                <c:pt idx="19">
                  <c:v>219</c:v>
                </c:pt>
                <c:pt idx="20">
                  <c:v>220</c:v>
                </c:pt>
                <c:pt idx="21">
                  <c:v>221</c:v>
                </c:pt>
                <c:pt idx="22">
                  <c:v>222</c:v>
                </c:pt>
                <c:pt idx="23">
                  <c:v>223</c:v>
                </c:pt>
                <c:pt idx="24">
                  <c:v>224</c:v>
                </c:pt>
                <c:pt idx="25">
                  <c:v>225</c:v>
                </c:pt>
                <c:pt idx="26">
                  <c:v>226</c:v>
                </c:pt>
                <c:pt idx="27">
                  <c:v>227</c:v>
                </c:pt>
                <c:pt idx="28">
                  <c:v>228</c:v>
                </c:pt>
                <c:pt idx="29">
                  <c:v>229</c:v>
                </c:pt>
                <c:pt idx="30">
                  <c:v>230</c:v>
                </c:pt>
                <c:pt idx="31">
                  <c:v>231</c:v>
                </c:pt>
                <c:pt idx="32">
                  <c:v>232</c:v>
                </c:pt>
                <c:pt idx="33">
                  <c:v>233</c:v>
                </c:pt>
                <c:pt idx="34">
                  <c:v>234</c:v>
                </c:pt>
                <c:pt idx="35">
                  <c:v>235</c:v>
                </c:pt>
                <c:pt idx="36">
                  <c:v>236</c:v>
                </c:pt>
                <c:pt idx="37">
                  <c:v>237</c:v>
                </c:pt>
                <c:pt idx="38">
                  <c:v>238</c:v>
                </c:pt>
                <c:pt idx="39">
                  <c:v>239</c:v>
                </c:pt>
                <c:pt idx="40">
                  <c:v>240</c:v>
                </c:pt>
                <c:pt idx="41">
                  <c:v>241</c:v>
                </c:pt>
                <c:pt idx="42">
                  <c:v>242</c:v>
                </c:pt>
                <c:pt idx="43">
                  <c:v>243</c:v>
                </c:pt>
                <c:pt idx="44">
                  <c:v>244</c:v>
                </c:pt>
                <c:pt idx="45">
                  <c:v>245</c:v>
                </c:pt>
                <c:pt idx="46">
                  <c:v>246</c:v>
                </c:pt>
                <c:pt idx="47">
                  <c:v>247</c:v>
                </c:pt>
                <c:pt idx="48">
                  <c:v>248</c:v>
                </c:pt>
                <c:pt idx="49">
                  <c:v>249</c:v>
                </c:pt>
                <c:pt idx="50">
                  <c:v>250</c:v>
                </c:pt>
                <c:pt idx="51">
                  <c:v>251</c:v>
                </c:pt>
                <c:pt idx="52">
                  <c:v>252</c:v>
                </c:pt>
                <c:pt idx="53">
                  <c:v>253</c:v>
                </c:pt>
                <c:pt idx="54">
                  <c:v>254</c:v>
                </c:pt>
                <c:pt idx="55">
                  <c:v>255</c:v>
                </c:pt>
                <c:pt idx="56">
                  <c:v>256</c:v>
                </c:pt>
                <c:pt idx="57">
                  <c:v>257</c:v>
                </c:pt>
                <c:pt idx="58">
                  <c:v>258</c:v>
                </c:pt>
                <c:pt idx="59">
                  <c:v>259</c:v>
                </c:pt>
                <c:pt idx="60">
                  <c:v>260</c:v>
                </c:pt>
                <c:pt idx="61">
                  <c:v>261</c:v>
                </c:pt>
                <c:pt idx="62">
                  <c:v>262</c:v>
                </c:pt>
                <c:pt idx="63">
                  <c:v>263</c:v>
                </c:pt>
                <c:pt idx="64">
                  <c:v>264</c:v>
                </c:pt>
                <c:pt idx="65">
                  <c:v>265</c:v>
                </c:pt>
                <c:pt idx="66">
                  <c:v>266</c:v>
                </c:pt>
                <c:pt idx="67">
                  <c:v>267</c:v>
                </c:pt>
                <c:pt idx="68">
                  <c:v>268</c:v>
                </c:pt>
                <c:pt idx="69">
                  <c:v>269</c:v>
                </c:pt>
                <c:pt idx="70">
                  <c:v>270</c:v>
                </c:pt>
                <c:pt idx="71">
                  <c:v>271</c:v>
                </c:pt>
                <c:pt idx="72">
                  <c:v>272</c:v>
                </c:pt>
                <c:pt idx="73">
                  <c:v>273</c:v>
                </c:pt>
                <c:pt idx="74">
                  <c:v>274</c:v>
                </c:pt>
                <c:pt idx="75">
                  <c:v>275</c:v>
                </c:pt>
                <c:pt idx="76">
                  <c:v>276</c:v>
                </c:pt>
                <c:pt idx="77">
                  <c:v>277</c:v>
                </c:pt>
                <c:pt idx="78">
                  <c:v>278</c:v>
                </c:pt>
                <c:pt idx="79">
                  <c:v>279</c:v>
                </c:pt>
                <c:pt idx="80">
                  <c:v>280</c:v>
                </c:pt>
                <c:pt idx="81">
                  <c:v>281</c:v>
                </c:pt>
                <c:pt idx="82">
                  <c:v>282</c:v>
                </c:pt>
                <c:pt idx="83">
                  <c:v>283</c:v>
                </c:pt>
                <c:pt idx="84">
                  <c:v>284</c:v>
                </c:pt>
                <c:pt idx="85">
                  <c:v>285</c:v>
                </c:pt>
                <c:pt idx="86">
                  <c:v>286</c:v>
                </c:pt>
                <c:pt idx="87">
                  <c:v>287</c:v>
                </c:pt>
                <c:pt idx="88">
                  <c:v>288</c:v>
                </c:pt>
                <c:pt idx="89">
                  <c:v>289</c:v>
                </c:pt>
                <c:pt idx="90">
                  <c:v>290</c:v>
                </c:pt>
                <c:pt idx="91">
                  <c:v>291</c:v>
                </c:pt>
                <c:pt idx="92">
                  <c:v>292</c:v>
                </c:pt>
                <c:pt idx="93">
                  <c:v>293</c:v>
                </c:pt>
                <c:pt idx="94">
                  <c:v>294</c:v>
                </c:pt>
                <c:pt idx="95">
                  <c:v>295</c:v>
                </c:pt>
                <c:pt idx="96">
                  <c:v>296</c:v>
                </c:pt>
                <c:pt idx="97">
                  <c:v>297</c:v>
                </c:pt>
                <c:pt idx="98">
                  <c:v>298</c:v>
                </c:pt>
                <c:pt idx="99">
                  <c:v>299</c:v>
                </c:pt>
                <c:pt idx="100">
                  <c:v>300</c:v>
                </c:pt>
                <c:pt idx="101">
                  <c:v>301</c:v>
                </c:pt>
                <c:pt idx="102">
                  <c:v>302</c:v>
                </c:pt>
                <c:pt idx="103">
                  <c:v>303</c:v>
                </c:pt>
                <c:pt idx="104">
                  <c:v>304</c:v>
                </c:pt>
                <c:pt idx="105">
                  <c:v>305</c:v>
                </c:pt>
                <c:pt idx="106">
                  <c:v>306</c:v>
                </c:pt>
                <c:pt idx="107">
                  <c:v>307</c:v>
                </c:pt>
                <c:pt idx="108">
                  <c:v>308</c:v>
                </c:pt>
                <c:pt idx="109">
                  <c:v>309</c:v>
                </c:pt>
                <c:pt idx="110">
                  <c:v>310</c:v>
                </c:pt>
                <c:pt idx="111">
                  <c:v>311</c:v>
                </c:pt>
                <c:pt idx="112">
                  <c:v>312</c:v>
                </c:pt>
                <c:pt idx="113">
                  <c:v>313</c:v>
                </c:pt>
                <c:pt idx="114">
                  <c:v>314</c:v>
                </c:pt>
                <c:pt idx="115">
                  <c:v>315</c:v>
                </c:pt>
                <c:pt idx="116">
                  <c:v>316</c:v>
                </c:pt>
                <c:pt idx="117">
                  <c:v>317</c:v>
                </c:pt>
                <c:pt idx="118">
                  <c:v>318</c:v>
                </c:pt>
                <c:pt idx="119">
                  <c:v>319</c:v>
                </c:pt>
                <c:pt idx="120">
                  <c:v>320</c:v>
                </c:pt>
                <c:pt idx="121">
                  <c:v>321</c:v>
                </c:pt>
                <c:pt idx="122">
                  <c:v>322</c:v>
                </c:pt>
                <c:pt idx="123">
                  <c:v>323</c:v>
                </c:pt>
                <c:pt idx="124">
                  <c:v>324</c:v>
                </c:pt>
                <c:pt idx="125">
                  <c:v>325</c:v>
                </c:pt>
                <c:pt idx="126">
                  <c:v>326</c:v>
                </c:pt>
                <c:pt idx="127">
                  <c:v>327</c:v>
                </c:pt>
                <c:pt idx="128">
                  <c:v>328</c:v>
                </c:pt>
                <c:pt idx="129">
                  <c:v>329</c:v>
                </c:pt>
                <c:pt idx="130">
                  <c:v>330</c:v>
                </c:pt>
                <c:pt idx="131">
                  <c:v>331</c:v>
                </c:pt>
                <c:pt idx="132">
                  <c:v>332</c:v>
                </c:pt>
                <c:pt idx="133">
                  <c:v>333</c:v>
                </c:pt>
                <c:pt idx="134">
                  <c:v>334</c:v>
                </c:pt>
                <c:pt idx="135">
                  <c:v>335</c:v>
                </c:pt>
                <c:pt idx="136">
                  <c:v>336</c:v>
                </c:pt>
                <c:pt idx="137">
                  <c:v>337</c:v>
                </c:pt>
                <c:pt idx="138">
                  <c:v>338</c:v>
                </c:pt>
                <c:pt idx="139">
                  <c:v>339</c:v>
                </c:pt>
                <c:pt idx="140">
                  <c:v>340</c:v>
                </c:pt>
                <c:pt idx="141">
                  <c:v>341</c:v>
                </c:pt>
                <c:pt idx="142">
                  <c:v>342</c:v>
                </c:pt>
                <c:pt idx="143">
                  <c:v>343</c:v>
                </c:pt>
                <c:pt idx="144">
                  <c:v>344</c:v>
                </c:pt>
                <c:pt idx="145">
                  <c:v>345</c:v>
                </c:pt>
                <c:pt idx="146">
                  <c:v>346</c:v>
                </c:pt>
                <c:pt idx="147">
                  <c:v>347</c:v>
                </c:pt>
                <c:pt idx="148">
                  <c:v>348</c:v>
                </c:pt>
                <c:pt idx="149">
                  <c:v>349</c:v>
                </c:pt>
                <c:pt idx="150">
                  <c:v>350</c:v>
                </c:pt>
                <c:pt idx="151">
                  <c:v>351</c:v>
                </c:pt>
                <c:pt idx="152">
                  <c:v>352</c:v>
                </c:pt>
                <c:pt idx="153">
                  <c:v>353</c:v>
                </c:pt>
                <c:pt idx="154">
                  <c:v>354</c:v>
                </c:pt>
                <c:pt idx="155">
                  <c:v>355</c:v>
                </c:pt>
                <c:pt idx="156">
                  <c:v>356</c:v>
                </c:pt>
                <c:pt idx="157">
                  <c:v>357</c:v>
                </c:pt>
                <c:pt idx="158">
                  <c:v>358</c:v>
                </c:pt>
                <c:pt idx="159">
                  <c:v>359</c:v>
                </c:pt>
                <c:pt idx="160">
                  <c:v>360</c:v>
                </c:pt>
                <c:pt idx="161">
                  <c:v>361</c:v>
                </c:pt>
                <c:pt idx="162">
                  <c:v>362</c:v>
                </c:pt>
                <c:pt idx="163">
                  <c:v>363</c:v>
                </c:pt>
                <c:pt idx="164">
                  <c:v>364</c:v>
                </c:pt>
                <c:pt idx="165">
                  <c:v>365</c:v>
                </c:pt>
                <c:pt idx="166">
                  <c:v>366</c:v>
                </c:pt>
                <c:pt idx="167">
                  <c:v>367</c:v>
                </c:pt>
                <c:pt idx="168">
                  <c:v>368</c:v>
                </c:pt>
                <c:pt idx="169">
                  <c:v>369</c:v>
                </c:pt>
                <c:pt idx="170">
                  <c:v>370</c:v>
                </c:pt>
                <c:pt idx="171">
                  <c:v>371</c:v>
                </c:pt>
                <c:pt idx="172">
                  <c:v>372</c:v>
                </c:pt>
                <c:pt idx="173">
                  <c:v>373</c:v>
                </c:pt>
                <c:pt idx="174">
                  <c:v>374</c:v>
                </c:pt>
                <c:pt idx="175">
                  <c:v>375</c:v>
                </c:pt>
                <c:pt idx="176">
                  <c:v>376</c:v>
                </c:pt>
                <c:pt idx="177">
                  <c:v>377</c:v>
                </c:pt>
                <c:pt idx="178">
                  <c:v>378</c:v>
                </c:pt>
                <c:pt idx="179">
                  <c:v>379</c:v>
                </c:pt>
                <c:pt idx="180">
                  <c:v>380</c:v>
                </c:pt>
                <c:pt idx="181">
                  <c:v>381</c:v>
                </c:pt>
                <c:pt idx="182">
                  <c:v>382</c:v>
                </c:pt>
                <c:pt idx="183">
                  <c:v>383</c:v>
                </c:pt>
                <c:pt idx="184">
                  <c:v>384</c:v>
                </c:pt>
                <c:pt idx="185">
                  <c:v>385</c:v>
                </c:pt>
                <c:pt idx="186">
                  <c:v>386</c:v>
                </c:pt>
                <c:pt idx="187">
                  <c:v>387</c:v>
                </c:pt>
                <c:pt idx="188">
                  <c:v>388</c:v>
                </c:pt>
                <c:pt idx="189">
                  <c:v>389</c:v>
                </c:pt>
                <c:pt idx="190">
                  <c:v>390</c:v>
                </c:pt>
                <c:pt idx="191">
                  <c:v>391</c:v>
                </c:pt>
                <c:pt idx="192">
                  <c:v>392</c:v>
                </c:pt>
                <c:pt idx="193">
                  <c:v>393</c:v>
                </c:pt>
                <c:pt idx="194">
                  <c:v>394</c:v>
                </c:pt>
                <c:pt idx="195">
                  <c:v>395</c:v>
                </c:pt>
                <c:pt idx="196">
                  <c:v>396</c:v>
                </c:pt>
                <c:pt idx="197">
                  <c:v>397</c:v>
                </c:pt>
                <c:pt idx="198">
                  <c:v>398</c:v>
                </c:pt>
                <c:pt idx="199">
                  <c:v>399</c:v>
                </c:pt>
                <c:pt idx="200">
                  <c:v>400</c:v>
                </c:pt>
                <c:pt idx="201">
                  <c:v>401</c:v>
                </c:pt>
                <c:pt idx="202">
                  <c:v>402</c:v>
                </c:pt>
                <c:pt idx="203">
                  <c:v>403</c:v>
                </c:pt>
                <c:pt idx="204">
                  <c:v>404</c:v>
                </c:pt>
                <c:pt idx="205">
                  <c:v>405</c:v>
                </c:pt>
                <c:pt idx="206">
                  <c:v>406</c:v>
                </c:pt>
                <c:pt idx="207">
                  <c:v>407</c:v>
                </c:pt>
                <c:pt idx="208">
                  <c:v>408</c:v>
                </c:pt>
                <c:pt idx="209">
                  <c:v>409</c:v>
                </c:pt>
                <c:pt idx="210">
                  <c:v>410</c:v>
                </c:pt>
                <c:pt idx="211">
                  <c:v>411</c:v>
                </c:pt>
                <c:pt idx="212">
                  <c:v>412</c:v>
                </c:pt>
                <c:pt idx="213">
                  <c:v>413</c:v>
                </c:pt>
                <c:pt idx="214">
                  <c:v>414</c:v>
                </c:pt>
                <c:pt idx="215">
                  <c:v>415</c:v>
                </c:pt>
                <c:pt idx="216">
                  <c:v>416</c:v>
                </c:pt>
                <c:pt idx="217">
                  <c:v>417</c:v>
                </c:pt>
                <c:pt idx="218">
                  <c:v>418</c:v>
                </c:pt>
                <c:pt idx="219">
                  <c:v>419</c:v>
                </c:pt>
                <c:pt idx="220">
                  <c:v>420</c:v>
                </c:pt>
                <c:pt idx="221">
                  <c:v>421</c:v>
                </c:pt>
                <c:pt idx="222">
                  <c:v>422</c:v>
                </c:pt>
                <c:pt idx="223">
                  <c:v>423</c:v>
                </c:pt>
                <c:pt idx="224">
                  <c:v>424</c:v>
                </c:pt>
                <c:pt idx="225">
                  <c:v>425</c:v>
                </c:pt>
                <c:pt idx="226">
                  <c:v>426</c:v>
                </c:pt>
                <c:pt idx="227">
                  <c:v>427</c:v>
                </c:pt>
                <c:pt idx="228">
                  <c:v>428</c:v>
                </c:pt>
                <c:pt idx="229">
                  <c:v>429</c:v>
                </c:pt>
                <c:pt idx="230">
                  <c:v>430</c:v>
                </c:pt>
                <c:pt idx="231">
                  <c:v>431</c:v>
                </c:pt>
                <c:pt idx="232">
                  <c:v>432</c:v>
                </c:pt>
                <c:pt idx="233">
                  <c:v>433</c:v>
                </c:pt>
                <c:pt idx="234">
                  <c:v>434</c:v>
                </c:pt>
                <c:pt idx="235">
                  <c:v>435</c:v>
                </c:pt>
                <c:pt idx="236">
                  <c:v>436</c:v>
                </c:pt>
                <c:pt idx="237">
                  <c:v>437</c:v>
                </c:pt>
                <c:pt idx="238">
                  <c:v>438</c:v>
                </c:pt>
                <c:pt idx="239">
                  <c:v>439</c:v>
                </c:pt>
                <c:pt idx="240">
                  <c:v>440</c:v>
                </c:pt>
                <c:pt idx="241">
                  <c:v>441</c:v>
                </c:pt>
                <c:pt idx="242">
                  <c:v>442</c:v>
                </c:pt>
                <c:pt idx="243">
                  <c:v>443</c:v>
                </c:pt>
                <c:pt idx="244">
                  <c:v>444</c:v>
                </c:pt>
                <c:pt idx="245">
                  <c:v>445</c:v>
                </c:pt>
                <c:pt idx="246">
                  <c:v>446</c:v>
                </c:pt>
                <c:pt idx="247">
                  <c:v>447</c:v>
                </c:pt>
                <c:pt idx="248">
                  <c:v>448</c:v>
                </c:pt>
                <c:pt idx="249">
                  <c:v>449</c:v>
                </c:pt>
                <c:pt idx="250">
                  <c:v>450</c:v>
                </c:pt>
                <c:pt idx="251">
                  <c:v>451</c:v>
                </c:pt>
                <c:pt idx="252">
                  <c:v>452</c:v>
                </c:pt>
                <c:pt idx="253">
                  <c:v>453</c:v>
                </c:pt>
                <c:pt idx="254">
                  <c:v>454</c:v>
                </c:pt>
                <c:pt idx="255">
                  <c:v>455</c:v>
                </c:pt>
                <c:pt idx="256">
                  <c:v>456</c:v>
                </c:pt>
                <c:pt idx="257">
                  <c:v>457</c:v>
                </c:pt>
                <c:pt idx="258">
                  <c:v>458</c:v>
                </c:pt>
                <c:pt idx="259">
                  <c:v>459</c:v>
                </c:pt>
                <c:pt idx="260">
                  <c:v>460</c:v>
                </c:pt>
                <c:pt idx="261">
                  <c:v>461</c:v>
                </c:pt>
                <c:pt idx="262">
                  <c:v>462</c:v>
                </c:pt>
                <c:pt idx="263">
                  <c:v>463</c:v>
                </c:pt>
                <c:pt idx="264">
                  <c:v>464</c:v>
                </c:pt>
                <c:pt idx="265">
                  <c:v>465</c:v>
                </c:pt>
                <c:pt idx="266">
                  <c:v>466</c:v>
                </c:pt>
                <c:pt idx="267">
                  <c:v>467</c:v>
                </c:pt>
                <c:pt idx="268">
                  <c:v>468</c:v>
                </c:pt>
                <c:pt idx="269">
                  <c:v>469</c:v>
                </c:pt>
                <c:pt idx="270">
                  <c:v>470</c:v>
                </c:pt>
                <c:pt idx="271">
                  <c:v>471</c:v>
                </c:pt>
                <c:pt idx="272">
                  <c:v>472</c:v>
                </c:pt>
                <c:pt idx="273">
                  <c:v>473</c:v>
                </c:pt>
                <c:pt idx="274">
                  <c:v>474</c:v>
                </c:pt>
                <c:pt idx="275">
                  <c:v>475</c:v>
                </c:pt>
                <c:pt idx="276">
                  <c:v>476</c:v>
                </c:pt>
                <c:pt idx="277">
                  <c:v>477</c:v>
                </c:pt>
                <c:pt idx="278">
                  <c:v>478</c:v>
                </c:pt>
                <c:pt idx="279">
                  <c:v>479</c:v>
                </c:pt>
                <c:pt idx="280">
                  <c:v>480</c:v>
                </c:pt>
                <c:pt idx="281">
                  <c:v>481</c:v>
                </c:pt>
                <c:pt idx="282">
                  <c:v>482</c:v>
                </c:pt>
                <c:pt idx="283">
                  <c:v>483</c:v>
                </c:pt>
                <c:pt idx="284">
                  <c:v>484</c:v>
                </c:pt>
                <c:pt idx="285">
                  <c:v>485</c:v>
                </c:pt>
                <c:pt idx="286">
                  <c:v>486</c:v>
                </c:pt>
                <c:pt idx="287">
                  <c:v>487</c:v>
                </c:pt>
                <c:pt idx="288">
                  <c:v>488</c:v>
                </c:pt>
                <c:pt idx="289">
                  <c:v>489</c:v>
                </c:pt>
                <c:pt idx="290">
                  <c:v>490</c:v>
                </c:pt>
                <c:pt idx="291">
                  <c:v>491</c:v>
                </c:pt>
                <c:pt idx="292">
                  <c:v>492</c:v>
                </c:pt>
                <c:pt idx="293">
                  <c:v>493</c:v>
                </c:pt>
                <c:pt idx="294">
                  <c:v>494</c:v>
                </c:pt>
                <c:pt idx="295">
                  <c:v>495</c:v>
                </c:pt>
                <c:pt idx="296">
                  <c:v>496</c:v>
                </c:pt>
                <c:pt idx="297">
                  <c:v>497</c:v>
                </c:pt>
                <c:pt idx="298">
                  <c:v>498</c:v>
                </c:pt>
                <c:pt idx="299">
                  <c:v>499</c:v>
                </c:pt>
                <c:pt idx="300">
                  <c:v>500</c:v>
                </c:pt>
                <c:pt idx="301">
                  <c:v>501</c:v>
                </c:pt>
                <c:pt idx="302">
                  <c:v>502</c:v>
                </c:pt>
                <c:pt idx="303">
                  <c:v>503</c:v>
                </c:pt>
                <c:pt idx="304">
                  <c:v>504</c:v>
                </c:pt>
                <c:pt idx="305">
                  <c:v>505</c:v>
                </c:pt>
                <c:pt idx="306">
                  <c:v>506</c:v>
                </c:pt>
                <c:pt idx="307">
                  <c:v>507</c:v>
                </c:pt>
                <c:pt idx="308">
                  <c:v>508</c:v>
                </c:pt>
                <c:pt idx="309">
                  <c:v>509</c:v>
                </c:pt>
                <c:pt idx="310">
                  <c:v>510</c:v>
                </c:pt>
                <c:pt idx="311">
                  <c:v>511</c:v>
                </c:pt>
                <c:pt idx="312">
                  <c:v>512</c:v>
                </c:pt>
                <c:pt idx="313">
                  <c:v>513</c:v>
                </c:pt>
                <c:pt idx="314">
                  <c:v>514</c:v>
                </c:pt>
                <c:pt idx="315">
                  <c:v>515</c:v>
                </c:pt>
                <c:pt idx="316">
                  <c:v>516</c:v>
                </c:pt>
                <c:pt idx="317">
                  <c:v>517</c:v>
                </c:pt>
                <c:pt idx="318">
                  <c:v>518</c:v>
                </c:pt>
                <c:pt idx="319">
                  <c:v>519</c:v>
                </c:pt>
                <c:pt idx="320">
                  <c:v>520</c:v>
                </c:pt>
                <c:pt idx="321">
                  <c:v>521</c:v>
                </c:pt>
                <c:pt idx="322">
                  <c:v>522</c:v>
                </c:pt>
                <c:pt idx="323">
                  <c:v>523</c:v>
                </c:pt>
                <c:pt idx="324">
                  <c:v>524</c:v>
                </c:pt>
                <c:pt idx="325">
                  <c:v>525</c:v>
                </c:pt>
                <c:pt idx="326">
                  <c:v>526</c:v>
                </c:pt>
                <c:pt idx="327">
                  <c:v>527</c:v>
                </c:pt>
                <c:pt idx="328">
                  <c:v>528</c:v>
                </c:pt>
                <c:pt idx="329">
                  <c:v>529</c:v>
                </c:pt>
                <c:pt idx="330">
                  <c:v>530</c:v>
                </c:pt>
                <c:pt idx="331">
                  <c:v>531</c:v>
                </c:pt>
                <c:pt idx="332">
                  <c:v>532</c:v>
                </c:pt>
                <c:pt idx="333">
                  <c:v>533</c:v>
                </c:pt>
                <c:pt idx="334">
                  <c:v>534</c:v>
                </c:pt>
                <c:pt idx="335">
                  <c:v>535</c:v>
                </c:pt>
                <c:pt idx="336">
                  <c:v>536</c:v>
                </c:pt>
                <c:pt idx="337">
                  <c:v>537</c:v>
                </c:pt>
                <c:pt idx="338">
                  <c:v>538</c:v>
                </c:pt>
                <c:pt idx="339">
                  <c:v>539</c:v>
                </c:pt>
                <c:pt idx="340">
                  <c:v>540</c:v>
                </c:pt>
                <c:pt idx="341">
                  <c:v>541</c:v>
                </c:pt>
                <c:pt idx="342">
                  <c:v>542</c:v>
                </c:pt>
                <c:pt idx="343">
                  <c:v>543</c:v>
                </c:pt>
                <c:pt idx="344">
                  <c:v>544</c:v>
                </c:pt>
                <c:pt idx="345">
                  <c:v>545</c:v>
                </c:pt>
                <c:pt idx="346">
                  <c:v>546</c:v>
                </c:pt>
                <c:pt idx="347">
                  <c:v>547</c:v>
                </c:pt>
                <c:pt idx="348">
                  <c:v>548</c:v>
                </c:pt>
                <c:pt idx="349">
                  <c:v>549</c:v>
                </c:pt>
                <c:pt idx="350">
                  <c:v>550</c:v>
                </c:pt>
                <c:pt idx="351">
                  <c:v>551</c:v>
                </c:pt>
                <c:pt idx="352">
                  <c:v>552</c:v>
                </c:pt>
                <c:pt idx="353">
                  <c:v>553</c:v>
                </c:pt>
                <c:pt idx="354">
                  <c:v>554</c:v>
                </c:pt>
                <c:pt idx="355">
                  <c:v>555</c:v>
                </c:pt>
                <c:pt idx="356">
                  <c:v>556</c:v>
                </c:pt>
                <c:pt idx="357">
                  <c:v>557</c:v>
                </c:pt>
                <c:pt idx="358">
                  <c:v>558</c:v>
                </c:pt>
                <c:pt idx="359">
                  <c:v>559</c:v>
                </c:pt>
                <c:pt idx="360">
                  <c:v>560</c:v>
                </c:pt>
                <c:pt idx="361">
                  <c:v>561</c:v>
                </c:pt>
                <c:pt idx="362">
                  <c:v>562</c:v>
                </c:pt>
                <c:pt idx="363">
                  <c:v>563</c:v>
                </c:pt>
                <c:pt idx="364">
                  <c:v>564</c:v>
                </c:pt>
                <c:pt idx="365">
                  <c:v>565</c:v>
                </c:pt>
                <c:pt idx="366">
                  <c:v>566</c:v>
                </c:pt>
                <c:pt idx="367">
                  <c:v>567</c:v>
                </c:pt>
                <c:pt idx="368">
                  <c:v>568</c:v>
                </c:pt>
                <c:pt idx="369">
                  <c:v>569</c:v>
                </c:pt>
                <c:pt idx="370">
                  <c:v>570</c:v>
                </c:pt>
                <c:pt idx="371">
                  <c:v>571</c:v>
                </c:pt>
                <c:pt idx="372">
                  <c:v>572</c:v>
                </c:pt>
                <c:pt idx="373">
                  <c:v>573</c:v>
                </c:pt>
                <c:pt idx="374">
                  <c:v>574</c:v>
                </c:pt>
                <c:pt idx="375">
                  <c:v>575</c:v>
                </c:pt>
                <c:pt idx="376">
                  <c:v>576</c:v>
                </c:pt>
                <c:pt idx="377">
                  <c:v>577</c:v>
                </c:pt>
                <c:pt idx="378">
                  <c:v>578</c:v>
                </c:pt>
                <c:pt idx="379">
                  <c:v>579</c:v>
                </c:pt>
                <c:pt idx="380">
                  <c:v>580</c:v>
                </c:pt>
                <c:pt idx="381">
                  <c:v>581</c:v>
                </c:pt>
                <c:pt idx="382">
                  <c:v>582</c:v>
                </c:pt>
                <c:pt idx="383">
                  <c:v>583</c:v>
                </c:pt>
                <c:pt idx="384">
                  <c:v>584</c:v>
                </c:pt>
                <c:pt idx="385">
                  <c:v>585</c:v>
                </c:pt>
                <c:pt idx="386">
                  <c:v>586</c:v>
                </c:pt>
                <c:pt idx="387">
                  <c:v>587</c:v>
                </c:pt>
                <c:pt idx="388">
                  <c:v>588</c:v>
                </c:pt>
                <c:pt idx="389">
                  <c:v>589</c:v>
                </c:pt>
                <c:pt idx="390">
                  <c:v>590</c:v>
                </c:pt>
                <c:pt idx="391">
                  <c:v>591</c:v>
                </c:pt>
                <c:pt idx="392">
                  <c:v>592</c:v>
                </c:pt>
                <c:pt idx="393">
                  <c:v>593</c:v>
                </c:pt>
                <c:pt idx="394">
                  <c:v>594</c:v>
                </c:pt>
                <c:pt idx="395">
                  <c:v>595</c:v>
                </c:pt>
                <c:pt idx="396">
                  <c:v>596</c:v>
                </c:pt>
                <c:pt idx="397">
                  <c:v>597</c:v>
                </c:pt>
                <c:pt idx="398">
                  <c:v>598</c:v>
                </c:pt>
                <c:pt idx="399">
                  <c:v>599</c:v>
                </c:pt>
                <c:pt idx="400">
                  <c:v>600</c:v>
                </c:pt>
                <c:pt idx="401">
                  <c:v>601</c:v>
                </c:pt>
                <c:pt idx="402">
                  <c:v>602</c:v>
                </c:pt>
                <c:pt idx="403">
                  <c:v>603</c:v>
                </c:pt>
                <c:pt idx="404">
                  <c:v>604</c:v>
                </c:pt>
                <c:pt idx="405">
                  <c:v>605</c:v>
                </c:pt>
                <c:pt idx="406">
                  <c:v>606</c:v>
                </c:pt>
                <c:pt idx="407">
                  <c:v>607</c:v>
                </c:pt>
                <c:pt idx="408">
                  <c:v>608</c:v>
                </c:pt>
                <c:pt idx="409">
                  <c:v>609</c:v>
                </c:pt>
                <c:pt idx="410">
                  <c:v>610</c:v>
                </c:pt>
                <c:pt idx="411">
                  <c:v>611</c:v>
                </c:pt>
                <c:pt idx="412">
                  <c:v>612</c:v>
                </c:pt>
                <c:pt idx="413">
                  <c:v>613</c:v>
                </c:pt>
                <c:pt idx="414">
                  <c:v>614</c:v>
                </c:pt>
                <c:pt idx="415">
                  <c:v>615</c:v>
                </c:pt>
                <c:pt idx="416">
                  <c:v>616</c:v>
                </c:pt>
                <c:pt idx="417">
                  <c:v>617</c:v>
                </c:pt>
                <c:pt idx="418">
                  <c:v>618</c:v>
                </c:pt>
                <c:pt idx="419">
                  <c:v>619</c:v>
                </c:pt>
                <c:pt idx="420">
                  <c:v>620</c:v>
                </c:pt>
                <c:pt idx="421">
                  <c:v>621</c:v>
                </c:pt>
                <c:pt idx="422">
                  <c:v>622</c:v>
                </c:pt>
                <c:pt idx="423">
                  <c:v>623</c:v>
                </c:pt>
                <c:pt idx="424">
                  <c:v>624</c:v>
                </c:pt>
                <c:pt idx="425">
                  <c:v>625</c:v>
                </c:pt>
                <c:pt idx="426">
                  <c:v>626</c:v>
                </c:pt>
                <c:pt idx="427">
                  <c:v>627</c:v>
                </c:pt>
                <c:pt idx="428">
                  <c:v>628</c:v>
                </c:pt>
                <c:pt idx="429">
                  <c:v>629</c:v>
                </c:pt>
                <c:pt idx="430">
                  <c:v>630</c:v>
                </c:pt>
                <c:pt idx="431">
                  <c:v>631</c:v>
                </c:pt>
                <c:pt idx="432">
                  <c:v>632</c:v>
                </c:pt>
                <c:pt idx="433">
                  <c:v>633</c:v>
                </c:pt>
                <c:pt idx="434">
                  <c:v>634</c:v>
                </c:pt>
                <c:pt idx="435">
                  <c:v>635</c:v>
                </c:pt>
                <c:pt idx="436">
                  <c:v>636</c:v>
                </c:pt>
                <c:pt idx="437">
                  <c:v>637</c:v>
                </c:pt>
                <c:pt idx="438">
                  <c:v>638</c:v>
                </c:pt>
                <c:pt idx="439">
                  <c:v>639</c:v>
                </c:pt>
                <c:pt idx="440">
                  <c:v>640</c:v>
                </c:pt>
                <c:pt idx="441">
                  <c:v>641</c:v>
                </c:pt>
                <c:pt idx="442">
                  <c:v>642</c:v>
                </c:pt>
                <c:pt idx="443">
                  <c:v>643</c:v>
                </c:pt>
                <c:pt idx="444">
                  <c:v>644</c:v>
                </c:pt>
                <c:pt idx="445">
                  <c:v>645</c:v>
                </c:pt>
                <c:pt idx="446">
                  <c:v>646</c:v>
                </c:pt>
                <c:pt idx="447">
                  <c:v>647</c:v>
                </c:pt>
                <c:pt idx="448">
                  <c:v>648</c:v>
                </c:pt>
                <c:pt idx="449">
                  <c:v>649</c:v>
                </c:pt>
                <c:pt idx="450">
                  <c:v>650</c:v>
                </c:pt>
                <c:pt idx="451">
                  <c:v>651</c:v>
                </c:pt>
                <c:pt idx="452">
                  <c:v>652</c:v>
                </c:pt>
                <c:pt idx="453">
                  <c:v>653</c:v>
                </c:pt>
                <c:pt idx="454">
                  <c:v>654</c:v>
                </c:pt>
                <c:pt idx="455">
                  <c:v>655</c:v>
                </c:pt>
                <c:pt idx="456">
                  <c:v>656</c:v>
                </c:pt>
                <c:pt idx="457">
                  <c:v>657</c:v>
                </c:pt>
                <c:pt idx="458">
                  <c:v>658</c:v>
                </c:pt>
                <c:pt idx="459">
                  <c:v>659</c:v>
                </c:pt>
                <c:pt idx="460">
                  <c:v>660</c:v>
                </c:pt>
                <c:pt idx="461">
                  <c:v>661</c:v>
                </c:pt>
                <c:pt idx="462">
                  <c:v>662</c:v>
                </c:pt>
                <c:pt idx="463">
                  <c:v>663</c:v>
                </c:pt>
                <c:pt idx="464">
                  <c:v>664</c:v>
                </c:pt>
                <c:pt idx="465">
                  <c:v>665</c:v>
                </c:pt>
                <c:pt idx="466">
                  <c:v>666</c:v>
                </c:pt>
                <c:pt idx="467">
                  <c:v>667</c:v>
                </c:pt>
                <c:pt idx="468">
                  <c:v>668</c:v>
                </c:pt>
                <c:pt idx="469">
                  <c:v>669</c:v>
                </c:pt>
                <c:pt idx="470">
                  <c:v>670</c:v>
                </c:pt>
                <c:pt idx="471">
                  <c:v>671</c:v>
                </c:pt>
                <c:pt idx="472">
                  <c:v>672</c:v>
                </c:pt>
                <c:pt idx="473">
                  <c:v>673</c:v>
                </c:pt>
                <c:pt idx="474">
                  <c:v>674</c:v>
                </c:pt>
                <c:pt idx="475">
                  <c:v>675</c:v>
                </c:pt>
                <c:pt idx="476">
                  <c:v>676</c:v>
                </c:pt>
                <c:pt idx="477">
                  <c:v>677</c:v>
                </c:pt>
                <c:pt idx="478">
                  <c:v>678</c:v>
                </c:pt>
                <c:pt idx="479">
                  <c:v>679</c:v>
                </c:pt>
                <c:pt idx="480">
                  <c:v>680</c:v>
                </c:pt>
                <c:pt idx="481">
                  <c:v>681</c:v>
                </c:pt>
                <c:pt idx="482">
                  <c:v>682</c:v>
                </c:pt>
                <c:pt idx="483">
                  <c:v>683</c:v>
                </c:pt>
                <c:pt idx="484">
                  <c:v>684</c:v>
                </c:pt>
                <c:pt idx="485">
                  <c:v>685</c:v>
                </c:pt>
                <c:pt idx="486">
                  <c:v>686</c:v>
                </c:pt>
                <c:pt idx="487">
                  <c:v>687</c:v>
                </c:pt>
                <c:pt idx="488">
                  <c:v>688</c:v>
                </c:pt>
                <c:pt idx="489">
                  <c:v>689</c:v>
                </c:pt>
                <c:pt idx="490">
                  <c:v>690</c:v>
                </c:pt>
                <c:pt idx="491">
                  <c:v>691</c:v>
                </c:pt>
                <c:pt idx="492">
                  <c:v>692</c:v>
                </c:pt>
                <c:pt idx="493">
                  <c:v>693</c:v>
                </c:pt>
                <c:pt idx="494">
                  <c:v>694</c:v>
                </c:pt>
                <c:pt idx="495">
                  <c:v>695</c:v>
                </c:pt>
                <c:pt idx="496">
                  <c:v>696</c:v>
                </c:pt>
                <c:pt idx="497">
                  <c:v>697</c:v>
                </c:pt>
                <c:pt idx="498">
                  <c:v>698</c:v>
                </c:pt>
                <c:pt idx="499">
                  <c:v>699</c:v>
                </c:pt>
                <c:pt idx="500">
                  <c:v>700</c:v>
                </c:pt>
                <c:pt idx="501">
                  <c:v>701</c:v>
                </c:pt>
                <c:pt idx="502">
                  <c:v>702</c:v>
                </c:pt>
                <c:pt idx="503">
                  <c:v>703</c:v>
                </c:pt>
                <c:pt idx="504">
                  <c:v>704</c:v>
                </c:pt>
                <c:pt idx="505">
                  <c:v>705</c:v>
                </c:pt>
                <c:pt idx="506">
                  <c:v>706</c:v>
                </c:pt>
                <c:pt idx="507">
                  <c:v>707</c:v>
                </c:pt>
                <c:pt idx="508">
                  <c:v>708</c:v>
                </c:pt>
                <c:pt idx="509">
                  <c:v>709</c:v>
                </c:pt>
                <c:pt idx="510">
                  <c:v>710</c:v>
                </c:pt>
                <c:pt idx="511">
                  <c:v>711</c:v>
                </c:pt>
                <c:pt idx="512">
                  <c:v>712</c:v>
                </c:pt>
                <c:pt idx="513">
                  <c:v>713</c:v>
                </c:pt>
                <c:pt idx="514">
                  <c:v>714</c:v>
                </c:pt>
                <c:pt idx="515">
                  <c:v>715</c:v>
                </c:pt>
                <c:pt idx="516">
                  <c:v>716</c:v>
                </c:pt>
                <c:pt idx="517">
                  <c:v>717</c:v>
                </c:pt>
                <c:pt idx="518">
                  <c:v>718</c:v>
                </c:pt>
                <c:pt idx="519">
                  <c:v>719</c:v>
                </c:pt>
                <c:pt idx="520">
                  <c:v>720</c:v>
                </c:pt>
                <c:pt idx="521">
                  <c:v>721</c:v>
                </c:pt>
                <c:pt idx="522">
                  <c:v>722</c:v>
                </c:pt>
                <c:pt idx="523">
                  <c:v>723</c:v>
                </c:pt>
                <c:pt idx="524">
                  <c:v>724</c:v>
                </c:pt>
                <c:pt idx="525">
                  <c:v>725</c:v>
                </c:pt>
                <c:pt idx="526">
                  <c:v>726</c:v>
                </c:pt>
                <c:pt idx="527">
                  <c:v>727</c:v>
                </c:pt>
                <c:pt idx="528">
                  <c:v>728</c:v>
                </c:pt>
                <c:pt idx="529">
                  <c:v>729</c:v>
                </c:pt>
                <c:pt idx="530">
                  <c:v>730</c:v>
                </c:pt>
                <c:pt idx="531">
                  <c:v>731</c:v>
                </c:pt>
                <c:pt idx="532">
                  <c:v>732</c:v>
                </c:pt>
                <c:pt idx="533">
                  <c:v>733</c:v>
                </c:pt>
                <c:pt idx="534">
                  <c:v>734</c:v>
                </c:pt>
                <c:pt idx="535">
                  <c:v>735</c:v>
                </c:pt>
                <c:pt idx="536">
                  <c:v>736</c:v>
                </c:pt>
                <c:pt idx="537">
                  <c:v>737</c:v>
                </c:pt>
                <c:pt idx="538">
                  <c:v>738</c:v>
                </c:pt>
                <c:pt idx="539">
                  <c:v>739</c:v>
                </c:pt>
                <c:pt idx="540">
                  <c:v>740</c:v>
                </c:pt>
                <c:pt idx="541">
                  <c:v>741</c:v>
                </c:pt>
                <c:pt idx="542">
                  <c:v>742</c:v>
                </c:pt>
                <c:pt idx="543">
                  <c:v>743</c:v>
                </c:pt>
                <c:pt idx="544">
                  <c:v>744</c:v>
                </c:pt>
                <c:pt idx="545">
                  <c:v>745</c:v>
                </c:pt>
                <c:pt idx="546">
                  <c:v>746</c:v>
                </c:pt>
                <c:pt idx="547">
                  <c:v>747</c:v>
                </c:pt>
                <c:pt idx="548">
                  <c:v>748</c:v>
                </c:pt>
                <c:pt idx="549">
                  <c:v>749</c:v>
                </c:pt>
                <c:pt idx="550">
                  <c:v>750</c:v>
                </c:pt>
                <c:pt idx="551">
                  <c:v>751</c:v>
                </c:pt>
                <c:pt idx="552">
                  <c:v>752</c:v>
                </c:pt>
                <c:pt idx="553">
                  <c:v>753</c:v>
                </c:pt>
                <c:pt idx="554">
                  <c:v>754</c:v>
                </c:pt>
                <c:pt idx="555">
                  <c:v>755</c:v>
                </c:pt>
                <c:pt idx="556">
                  <c:v>756</c:v>
                </c:pt>
                <c:pt idx="557">
                  <c:v>757</c:v>
                </c:pt>
                <c:pt idx="558">
                  <c:v>758</c:v>
                </c:pt>
                <c:pt idx="559">
                  <c:v>759</c:v>
                </c:pt>
                <c:pt idx="560">
                  <c:v>760</c:v>
                </c:pt>
                <c:pt idx="561">
                  <c:v>761</c:v>
                </c:pt>
                <c:pt idx="562">
                  <c:v>762</c:v>
                </c:pt>
                <c:pt idx="563">
                  <c:v>763</c:v>
                </c:pt>
                <c:pt idx="564">
                  <c:v>764</c:v>
                </c:pt>
                <c:pt idx="565">
                  <c:v>765</c:v>
                </c:pt>
                <c:pt idx="566">
                  <c:v>766</c:v>
                </c:pt>
                <c:pt idx="567">
                  <c:v>767</c:v>
                </c:pt>
                <c:pt idx="568">
                  <c:v>768</c:v>
                </c:pt>
                <c:pt idx="569">
                  <c:v>769</c:v>
                </c:pt>
                <c:pt idx="570">
                  <c:v>770</c:v>
                </c:pt>
                <c:pt idx="571">
                  <c:v>771</c:v>
                </c:pt>
                <c:pt idx="572">
                  <c:v>772</c:v>
                </c:pt>
                <c:pt idx="573">
                  <c:v>773</c:v>
                </c:pt>
                <c:pt idx="574">
                  <c:v>774</c:v>
                </c:pt>
                <c:pt idx="575">
                  <c:v>775</c:v>
                </c:pt>
                <c:pt idx="576">
                  <c:v>776</c:v>
                </c:pt>
                <c:pt idx="577">
                  <c:v>777</c:v>
                </c:pt>
                <c:pt idx="578">
                  <c:v>778</c:v>
                </c:pt>
                <c:pt idx="579">
                  <c:v>779</c:v>
                </c:pt>
                <c:pt idx="580">
                  <c:v>780</c:v>
                </c:pt>
                <c:pt idx="581">
                  <c:v>781</c:v>
                </c:pt>
                <c:pt idx="582">
                  <c:v>782</c:v>
                </c:pt>
                <c:pt idx="583">
                  <c:v>783</c:v>
                </c:pt>
                <c:pt idx="584">
                  <c:v>784</c:v>
                </c:pt>
                <c:pt idx="585">
                  <c:v>785</c:v>
                </c:pt>
                <c:pt idx="586">
                  <c:v>786</c:v>
                </c:pt>
                <c:pt idx="587">
                  <c:v>787</c:v>
                </c:pt>
                <c:pt idx="588">
                  <c:v>788</c:v>
                </c:pt>
                <c:pt idx="589">
                  <c:v>789</c:v>
                </c:pt>
                <c:pt idx="590">
                  <c:v>790</c:v>
                </c:pt>
                <c:pt idx="591">
                  <c:v>791</c:v>
                </c:pt>
                <c:pt idx="592">
                  <c:v>792</c:v>
                </c:pt>
                <c:pt idx="593">
                  <c:v>793</c:v>
                </c:pt>
                <c:pt idx="594">
                  <c:v>794</c:v>
                </c:pt>
                <c:pt idx="595">
                  <c:v>795</c:v>
                </c:pt>
                <c:pt idx="596">
                  <c:v>796</c:v>
                </c:pt>
                <c:pt idx="597">
                  <c:v>797</c:v>
                </c:pt>
                <c:pt idx="598">
                  <c:v>798</c:v>
                </c:pt>
                <c:pt idx="599">
                  <c:v>799</c:v>
                </c:pt>
                <c:pt idx="600">
                  <c:v>800</c:v>
                </c:pt>
                <c:pt idx="601">
                  <c:v>801</c:v>
                </c:pt>
                <c:pt idx="602">
                  <c:v>802</c:v>
                </c:pt>
                <c:pt idx="603">
                  <c:v>803</c:v>
                </c:pt>
                <c:pt idx="604">
                  <c:v>804</c:v>
                </c:pt>
                <c:pt idx="605">
                  <c:v>805</c:v>
                </c:pt>
                <c:pt idx="606">
                  <c:v>806</c:v>
                </c:pt>
                <c:pt idx="607">
                  <c:v>807</c:v>
                </c:pt>
                <c:pt idx="608">
                  <c:v>808</c:v>
                </c:pt>
                <c:pt idx="609">
                  <c:v>809</c:v>
                </c:pt>
                <c:pt idx="610">
                  <c:v>810</c:v>
                </c:pt>
                <c:pt idx="611">
                  <c:v>811</c:v>
                </c:pt>
                <c:pt idx="612">
                  <c:v>812</c:v>
                </c:pt>
                <c:pt idx="613">
                  <c:v>813</c:v>
                </c:pt>
                <c:pt idx="614">
                  <c:v>814</c:v>
                </c:pt>
                <c:pt idx="615">
                  <c:v>815</c:v>
                </c:pt>
                <c:pt idx="616">
                  <c:v>816</c:v>
                </c:pt>
                <c:pt idx="617">
                  <c:v>817</c:v>
                </c:pt>
                <c:pt idx="618">
                  <c:v>818</c:v>
                </c:pt>
                <c:pt idx="619">
                  <c:v>819</c:v>
                </c:pt>
                <c:pt idx="620">
                  <c:v>820</c:v>
                </c:pt>
                <c:pt idx="621">
                  <c:v>821</c:v>
                </c:pt>
                <c:pt idx="622">
                  <c:v>822</c:v>
                </c:pt>
                <c:pt idx="623">
                  <c:v>823</c:v>
                </c:pt>
                <c:pt idx="624">
                  <c:v>824</c:v>
                </c:pt>
                <c:pt idx="625">
                  <c:v>825</c:v>
                </c:pt>
                <c:pt idx="626">
                  <c:v>826</c:v>
                </c:pt>
                <c:pt idx="627">
                  <c:v>827</c:v>
                </c:pt>
                <c:pt idx="628">
                  <c:v>828</c:v>
                </c:pt>
                <c:pt idx="629">
                  <c:v>829</c:v>
                </c:pt>
                <c:pt idx="630">
                  <c:v>830</c:v>
                </c:pt>
                <c:pt idx="631">
                  <c:v>831</c:v>
                </c:pt>
                <c:pt idx="632">
                  <c:v>832</c:v>
                </c:pt>
                <c:pt idx="633">
                  <c:v>833</c:v>
                </c:pt>
                <c:pt idx="634">
                  <c:v>834</c:v>
                </c:pt>
                <c:pt idx="635">
                  <c:v>835</c:v>
                </c:pt>
                <c:pt idx="636">
                  <c:v>836</c:v>
                </c:pt>
                <c:pt idx="637">
                  <c:v>837</c:v>
                </c:pt>
                <c:pt idx="638">
                  <c:v>838</c:v>
                </c:pt>
                <c:pt idx="639">
                  <c:v>839</c:v>
                </c:pt>
                <c:pt idx="640">
                  <c:v>840</c:v>
                </c:pt>
                <c:pt idx="641">
                  <c:v>841</c:v>
                </c:pt>
                <c:pt idx="642">
                  <c:v>842</c:v>
                </c:pt>
                <c:pt idx="643">
                  <c:v>843</c:v>
                </c:pt>
                <c:pt idx="644">
                  <c:v>844</c:v>
                </c:pt>
                <c:pt idx="645">
                  <c:v>845</c:v>
                </c:pt>
                <c:pt idx="646">
                  <c:v>846</c:v>
                </c:pt>
                <c:pt idx="647">
                  <c:v>847</c:v>
                </c:pt>
                <c:pt idx="648">
                  <c:v>848</c:v>
                </c:pt>
                <c:pt idx="649">
                  <c:v>849</c:v>
                </c:pt>
                <c:pt idx="650">
                  <c:v>850</c:v>
                </c:pt>
                <c:pt idx="651">
                  <c:v>851</c:v>
                </c:pt>
                <c:pt idx="652">
                  <c:v>852</c:v>
                </c:pt>
                <c:pt idx="653">
                  <c:v>853</c:v>
                </c:pt>
                <c:pt idx="654">
                  <c:v>854</c:v>
                </c:pt>
                <c:pt idx="655">
                  <c:v>855</c:v>
                </c:pt>
                <c:pt idx="656">
                  <c:v>856</c:v>
                </c:pt>
                <c:pt idx="657">
                  <c:v>857</c:v>
                </c:pt>
                <c:pt idx="658">
                  <c:v>858</c:v>
                </c:pt>
                <c:pt idx="659">
                  <c:v>859</c:v>
                </c:pt>
                <c:pt idx="660">
                  <c:v>860</c:v>
                </c:pt>
                <c:pt idx="661">
                  <c:v>861</c:v>
                </c:pt>
                <c:pt idx="662">
                  <c:v>862</c:v>
                </c:pt>
                <c:pt idx="663">
                  <c:v>863</c:v>
                </c:pt>
                <c:pt idx="664">
                  <c:v>864</c:v>
                </c:pt>
                <c:pt idx="665">
                  <c:v>865</c:v>
                </c:pt>
                <c:pt idx="666">
                  <c:v>866</c:v>
                </c:pt>
                <c:pt idx="667">
                  <c:v>867</c:v>
                </c:pt>
                <c:pt idx="668">
                  <c:v>868</c:v>
                </c:pt>
                <c:pt idx="669">
                  <c:v>869</c:v>
                </c:pt>
                <c:pt idx="670">
                  <c:v>870</c:v>
                </c:pt>
                <c:pt idx="671">
                  <c:v>871</c:v>
                </c:pt>
                <c:pt idx="672">
                  <c:v>872</c:v>
                </c:pt>
                <c:pt idx="673">
                  <c:v>873</c:v>
                </c:pt>
                <c:pt idx="674">
                  <c:v>874</c:v>
                </c:pt>
                <c:pt idx="675">
                  <c:v>875</c:v>
                </c:pt>
                <c:pt idx="676">
                  <c:v>876</c:v>
                </c:pt>
                <c:pt idx="677">
                  <c:v>877</c:v>
                </c:pt>
                <c:pt idx="678">
                  <c:v>878</c:v>
                </c:pt>
                <c:pt idx="679">
                  <c:v>879</c:v>
                </c:pt>
                <c:pt idx="680">
                  <c:v>880</c:v>
                </c:pt>
                <c:pt idx="681">
                  <c:v>881</c:v>
                </c:pt>
                <c:pt idx="682">
                  <c:v>882</c:v>
                </c:pt>
                <c:pt idx="683">
                  <c:v>883</c:v>
                </c:pt>
                <c:pt idx="684">
                  <c:v>884</c:v>
                </c:pt>
                <c:pt idx="685">
                  <c:v>885</c:v>
                </c:pt>
                <c:pt idx="686">
                  <c:v>886</c:v>
                </c:pt>
                <c:pt idx="687">
                  <c:v>887</c:v>
                </c:pt>
                <c:pt idx="688">
                  <c:v>888</c:v>
                </c:pt>
                <c:pt idx="689">
                  <c:v>889</c:v>
                </c:pt>
                <c:pt idx="690">
                  <c:v>890</c:v>
                </c:pt>
                <c:pt idx="691">
                  <c:v>891</c:v>
                </c:pt>
                <c:pt idx="692">
                  <c:v>892</c:v>
                </c:pt>
                <c:pt idx="693">
                  <c:v>893</c:v>
                </c:pt>
                <c:pt idx="694">
                  <c:v>894</c:v>
                </c:pt>
                <c:pt idx="695">
                  <c:v>895</c:v>
                </c:pt>
                <c:pt idx="696">
                  <c:v>896</c:v>
                </c:pt>
                <c:pt idx="697">
                  <c:v>897</c:v>
                </c:pt>
                <c:pt idx="698">
                  <c:v>898</c:v>
                </c:pt>
                <c:pt idx="699">
                  <c:v>899</c:v>
                </c:pt>
                <c:pt idx="700">
                  <c:v>900</c:v>
                </c:pt>
              </c:numCache>
            </c:numRef>
          </c:xVal>
          <c:yVal>
            <c:numRef>
              <c:f>Values!$C$39:$C$739</c:f>
              <c:numCache>
                <c:formatCode>0.000</c:formatCode>
                <c:ptCount val="701"/>
                <c:pt idx="0">
                  <c:v>4.2450000000000001</c:v>
                </c:pt>
                <c:pt idx="1">
                  <c:v>3.798</c:v>
                </c:pt>
                <c:pt idx="2">
                  <c:v>3.3340000000000001</c:v>
                </c:pt>
                <c:pt idx="3">
                  <c:v>2.8610000000000002</c:v>
                </c:pt>
                <c:pt idx="4">
                  <c:v>2.4009999999999998</c:v>
                </c:pt>
                <c:pt idx="5">
                  <c:v>1.9690000000000001</c:v>
                </c:pt>
                <c:pt idx="6">
                  <c:v>1.585</c:v>
                </c:pt>
                <c:pt idx="7">
                  <c:v>1.2549999999999999</c:v>
                </c:pt>
                <c:pt idx="8">
                  <c:v>0.97899999999999998</c:v>
                </c:pt>
                <c:pt idx="9">
                  <c:v>0.754</c:v>
                </c:pt>
                <c:pt idx="10">
                  <c:v>0.57199999999999995</c:v>
                </c:pt>
                <c:pt idx="11">
                  <c:v>0.42699999999999999</c:v>
                </c:pt>
                <c:pt idx="12">
                  <c:v>0.312</c:v>
                </c:pt>
                <c:pt idx="13">
                  <c:v>0.224</c:v>
                </c:pt>
                <c:pt idx="14">
                  <c:v>0.158</c:v>
                </c:pt>
                <c:pt idx="15">
                  <c:v>0.11</c:v>
                </c:pt>
                <c:pt idx="16">
                  <c:v>7.5999999999999998E-2</c:v>
                </c:pt>
                <c:pt idx="17">
                  <c:v>5.1999999999999998E-2</c:v>
                </c:pt>
                <c:pt idx="18">
                  <c:v>3.5999999999999997E-2</c:v>
                </c:pt>
                <c:pt idx="19">
                  <c:v>2.5000000000000001E-2</c:v>
                </c:pt>
                <c:pt idx="20">
                  <c:v>1.7000000000000001E-2</c:v>
                </c:pt>
                <c:pt idx="21">
                  <c:v>1.2E-2</c:v>
                </c:pt>
                <c:pt idx="22">
                  <c:v>8.0000000000000002E-3</c:v>
                </c:pt>
                <c:pt idx="23">
                  <c:v>6.0000000000000001E-3</c:v>
                </c:pt>
                <c:pt idx="24">
                  <c:v>4.0000000000000001E-3</c:v>
                </c:pt>
                <c:pt idx="25">
                  <c:v>2E-3</c:v>
                </c:pt>
                <c:pt idx="26">
                  <c:v>1E-3</c:v>
                </c:pt>
                <c:pt idx="27">
                  <c:v>0</c:v>
                </c:pt>
                <c:pt idx="28">
                  <c:v>-1E-3</c:v>
                </c:pt>
                <c:pt idx="29">
                  <c:v>-1E-3</c:v>
                </c:pt>
                <c:pt idx="30">
                  <c:v>-1E-3</c:v>
                </c:pt>
                <c:pt idx="31">
                  <c:v>-2E-3</c:v>
                </c:pt>
                <c:pt idx="32">
                  <c:v>-2E-3</c:v>
                </c:pt>
                <c:pt idx="33">
                  <c:v>-3.0000000000000001E-3</c:v>
                </c:pt>
                <c:pt idx="34">
                  <c:v>-2E-3</c:v>
                </c:pt>
                <c:pt idx="35">
                  <c:v>-2E-3</c:v>
                </c:pt>
                <c:pt idx="36">
                  <c:v>-2E-3</c:v>
                </c:pt>
                <c:pt idx="37">
                  <c:v>-3.0000000000000001E-3</c:v>
                </c:pt>
                <c:pt idx="38">
                  <c:v>-3.0000000000000001E-3</c:v>
                </c:pt>
                <c:pt idx="39">
                  <c:v>-3.0000000000000001E-3</c:v>
                </c:pt>
                <c:pt idx="40">
                  <c:v>-3.0000000000000001E-3</c:v>
                </c:pt>
                <c:pt idx="41">
                  <c:v>-3.0000000000000001E-3</c:v>
                </c:pt>
                <c:pt idx="42">
                  <c:v>-3.0000000000000001E-3</c:v>
                </c:pt>
                <c:pt idx="43">
                  <c:v>-3.0000000000000001E-3</c:v>
                </c:pt>
                <c:pt idx="44">
                  <c:v>-3.0000000000000001E-3</c:v>
                </c:pt>
                <c:pt idx="45">
                  <c:v>-3.0000000000000001E-3</c:v>
                </c:pt>
                <c:pt idx="46">
                  <c:v>-3.0000000000000001E-3</c:v>
                </c:pt>
                <c:pt idx="47">
                  <c:v>-3.0000000000000001E-3</c:v>
                </c:pt>
                <c:pt idx="48">
                  <c:v>-3.0000000000000001E-3</c:v>
                </c:pt>
                <c:pt idx="49">
                  <c:v>-3.0000000000000001E-3</c:v>
                </c:pt>
                <c:pt idx="50">
                  <c:v>-4.0000000000000001E-3</c:v>
                </c:pt>
                <c:pt idx="51">
                  <c:v>-4.0000000000000001E-3</c:v>
                </c:pt>
                <c:pt idx="52">
                  <c:v>-4.0000000000000001E-3</c:v>
                </c:pt>
                <c:pt idx="53">
                  <c:v>-4.0000000000000001E-3</c:v>
                </c:pt>
                <c:pt idx="54">
                  <c:v>-4.0000000000000001E-3</c:v>
                </c:pt>
                <c:pt idx="55">
                  <c:v>-5.0000000000000001E-3</c:v>
                </c:pt>
                <c:pt idx="56">
                  <c:v>-5.0000000000000001E-3</c:v>
                </c:pt>
                <c:pt idx="57">
                  <c:v>-5.0000000000000001E-3</c:v>
                </c:pt>
                <c:pt idx="58">
                  <c:v>-4.0000000000000001E-3</c:v>
                </c:pt>
                <c:pt idx="59">
                  <c:v>-4.0000000000000001E-3</c:v>
                </c:pt>
                <c:pt idx="60">
                  <c:v>-4.0000000000000001E-3</c:v>
                </c:pt>
                <c:pt idx="61">
                  <c:v>-4.0000000000000001E-3</c:v>
                </c:pt>
                <c:pt idx="62">
                  <c:v>-3.0000000000000001E-3</c:v>
                </c:pt>
                <c:pt idx="63">
                  <c:v>-3.0000000000000001E-3</c:v>
                </c:pt>
                <c:pt idx="64">
                  <c:v>-2E-3</c:v>
                </c:pt>
                <c:pt idx="65">
                  <c:v>-2E-3</c:v>
                </c:pt>
                <c:pt idx="66">
                  <c:v>-1E-3</c:v>
                </c:pt>
                <c:pt idx="67">
                  <c:v>-1E-3</c:v>
                </c:pt>
                <c:pt idx="68">
                  <c:v>-1E-3</c:v>
                </c:pt>
                <c:pt idx="69">
                  <c:v>0</c:v>
                </c:pt>
                <c:pt idx="70">
                  <c:v>1E-3</c:v>
                </c:pt>
                <c:pt idx="71">
                  <c:v>1E-3</c:v>
                </c:pt>
                <c:pt idx="72">
                  <c:v>2E-3</c:v>
                </c:pt>
                <c:pt idx="73">
                  <c:v>3.0000000000000001E-3</c:v>
                </c:pt>
                <c:pt idx="74">
                  <c:v>4.0000000000000001E-3</c:v>
                </c:pt>
                <c:pt idx="75">
                  <c:v>4.0000000000000001E-3</c:v>
                </c:pt>
                <c:pt idx="76">
                  <c:v>5.0000000000000001E-3</c:v>
                </c:pt>
                <c:pt idx="77">
                  <c:v>6.0000000000000001E-3</c:v>
                </c:pt>
                <c:pt idx="78">
                  <c:v>6.0000000000000001E-3</c:v>
                </c:pt>
                <c:pt idx="79">
                  <c:v>6.0000000000000001E-3</c:v>
                </c:pt>
                <c:pt idx="80">
                  <c:v>7.0000000000000001E-3</c:v>
                </c:pt>
                <c:pt idx="81">
                  <c:v>7.0000000000000001E-3</c:v>
                </c:pt>
                <c:pt idx="82">
                  <c:v>7.0000000000000001E-3</c:v>
                </c:pt>
                <c:pt idx="83">
                  <c:v>8.0000000000000002E-3</c:v>
                </c:pt>
                <c:pt idx="84">
                  <c:v>8.0000000000000002E-3</c:v>
                </c:pt>
                <c:pt idx="85">
                  <c:v>8.0000000000000002E-3</c:v>
                </c:pt>
                <c:pt idx="86">
                  <c:v>8.0000000000000002E-3</c:v>
                </c:pt>
                <c:pt idx="87">
                  <c:v>8.0000000000000002E-3</c:v>
                </c:pt>
                <c:pt idx="88">
                  <c:v>8.0000000000000002E-3</c:v>
                </c:pt>
                <c:pt idx="89">
                  <c:v>8.0000000000000002E-3</c:v>
                </c:pt>
                <c:pt idx="90">
                  <c:v>7.0000000000000001E-3</c:v>
                </c:pt>
                <c:pt idx="91">
                  <c:v>7.0000000000000001E-3</c:v>
                </c:pt>
                <c:pt idx="92">
                  <c:v>7.0000000000000001E-3</c:v>
                </c:pt>
                <c:pt idx="93">
                  <c:v>7.0000000000000001E-3</c:v>
                </c:pt>
                <c:pt idx="94">
                  <c:v>7.0000000000000001E-3</c:v>
                </c:pt>
                <c:pt idx="95">
                  <c:v>7.0000000000000001E-3</c:v>
                </c:pt>
                <c:pt idx="96">
                  <c:v>6.0000000000000001E-3</c:v>
                </c:pt>
                <c:pt idx="97">
                  <c:v>6.0000000000000001E-3</c:v>
                </c:pt>
                <c:pt idx="98">
                  <c:v>5.0000000000000001E-3</c:v>
                </c:pt>
                <c:pt idx="99">
                  <c:v>5.0000000000000001E-3</c:v>
                </c:pt>
                <c:pt idx="100">
                  <c:v>4.0000000000000001E-3</c:v>
                </c:pt>
                <c:pt idx="101">
                  <c:v>4.0000000000000001E-3</c:v>
                </c:pt>
                <c:pt idx="102">
                  <c:v>4.0000000000000001E-3</c:v>
                </c:pt>
                <c:pt idx="103">
                  <c:v>3.0000000000000001E-3</c:v>
                </c:pt>
                <c:pt idx="104">
                  <c:v>3.0000000000000001E-3</c:v>
                </c:pt>
                <c:pt idx="105">
                  <c:v>3.0000000000000001E-3</c:v>
                </c:pt>
                <c:pt idx="106">
                  <c:v>2E-3</c:v>
                </c:pt>
                <c:pt idx="107">
                  <c:v>2E-3</c:v>
                </c:pt>
                <c:pt idx="108">
                  <c:v>2E-3</c:v>
                </c:pt>
                <c:pt idx="109">
                  <c:v>2E-3</c:v>
                </c:pt>
                <c:pt idx="110">
                  <c:v>2E-3</c:v>
                </c:pt>
                <c:pt idx="111">
                  <c:v>2E-3</c:v>
                </c:pt>
                <c:pt idx="112">
                  <c:v>2E-3</c:v>
                </c:pt>
                <c:pt idx="113">
                  <c:v>2E-3</c:v>
                </c:pt>
                <c:pt idx="114">
                  <c:v>2E-3</c:v>
                </c:pt>
                <c:pt idx="115">
                  <c:v>2E-3</c:v>
                </c:pt>
                <c:pt idx="116">
                  <c:v>1E-3</c:v>
                </c:pt>
                <c:pt idx="117">
                  <c:v>1E-3</c:v>
                </c:pt>
                <c:pt idx="118">
                  <c:v>1E-3</c:v>
                </c:pt>
                <c:pt idx="119">
                  <c:v>1E-3</c:v>
                </c:pt>
                <c:pt idx="120">
                  <c:v>1E-3</c:v>
                </c:pt>
                <c:pt idx="121">
                  <c:v>1E-3</c:v>
                </c:pt>
                <c:pt idx="122">
                  <c:v>2E-3</c:v>
                </c:pt>
                <c:pt idx="123">
                  <c:v>1E-3</c:v>
                </c:pt>
                <c:pt idx="124">
                  <c:v>1E-3</c:v>
                </c:pt>
                <c:pt idx="125">
                  <c:v>1E-3</c:v>
                </c:pt>
                <c:pt idx="126">
                  <c:v>1E-3</c:v>
                </c:pt>
                <c:pt idx="127">
                  <c:v>1E-3</c:v>
                </c:pt>
                <c:pt idx="128">
                  <c:v>1E-3</c:v>
                </c:pt>
                <c:pt idx="129">
                  <c:v>1E-3</c:v>
                </c:pt>
                <c:pt idx="130">
                  <c:v>1E-3</c:v>
                </c:pt>
                <c:pt idx="131">
                  <c:v>1E-3</c:v>
                </c:pt>
                <c:pt idx="132">
                  <c:v>1E-3</c:v>
                </c:pt>
                <c:pt idx="133">
                  <c:v>2E-3</c:v>
                </c:pt>
                <c:pt idx="134">
                  <c:v>2E-3</c:v>
                </c:pt>
                <c:pt idx="135">
                  <c:v>2E-3</c:v>
                </c:pt>
                <c:pt idx="136">
                  <c:v>2E-3</c:v>
                </c:pt>
                <c:pt idx="137">
                  <c:v>2E-3</c:v>
                </c:pt>
                <c:pt idx="138">
                  <c:v>2E-3</c:v>
                </c:pt>
                <c:pt idx="139">
                  <c:v>2E-3</c:v>
                </c:pt>
                <c:pt idx="140">
                  <c:v>2E-3</c:v>
                </c:pt>
                <c:pt idx="141">
                  <c:v>2E-3</c:v>
                </c:pt>
                <c:pt idx="142">
                  <c:v>1E-3</c:v>
                </c:pt>
                <c:pt idx="143">
                  <c:v>1E-3</c:v>
                </c:pt>
                <c:pt idx="144">
                  <c:v>1E-3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1E-3</c:v>
                </c:pt>
                <c:pt idx="153">
                  <c:v>1E-3</c:v>
                </c:pt>
                <c:pt idx="154">
                  <c:v>1E-3</c:v>
                </c:pt>
                <c:pt idx="155">
                  <c:v>2E-3</c:v>
                </c:pt>
                <c:pt idx="156">
                  <c:v>2E-3</c:v>
                </c:pt>
                <c:pt idx="157">
                  <c:v>3.0000000000000001E-3</c:v>
                </c:pt>
                <c:pt idx="158">
                  <c:v>3.0000000000000001E-3</c:v>
                </c:pt>
                <c:pt idx="159">
                  <c:v>3.0000000000000001E-3</c:v>
                </c:pt>
                <c:pt idx="160">
                  <c:v>4.0000000000000001E-3</c:v>
                </c:pt>
                <c:pt idx="161">
                  <c:v>4.0000000000000001E-3</c:v>
                </c:pt>
                <c:pt idx="162">
                  <c:v>4.0000000000000001E-3</c:v>
                </c:pt>
                <c:pt idx="163">
                  <c:v>4.0000000000000001E-3</c:v>
                </c:pt>
                <c:pt idx="164">
                  <c:v>4.0000000000000001E-3</c:v>
                </c:pt>
                <c:pt idx="165">
                  <c:v>4.0000000000000001E-3</c:v>
                </c:pt>
                <c:pt idx="166">
                  <c:v>4.0000000000000001E-3</c:v>
                </c:pt>
                <c:pt idx="167">
                  <c:v>3.0000000000000001E-3</c:v>
                </c:pt>
                <c:pt idx="168">
                  <c:v>3.0000000000000001E-3</c:v>
                </c:pt>
                <c:pt idx="169">
                  <c:v>3.0000000000000001E-3</c:v>
                </c:pt>
                <c:pt idx="170">
                  <c:v>2E-3</c:v>
                </c:pt>
                <c:pt idx="171">
                  <c:v>2E-3</c:v>
                </c:pt>
                <c:pt idx="172">
                  <c:v>2E-3</c:v>
                </c:pt>
                <c:pt idx="173">
                  <c:v>1E-3</c:v>
                </c:pt>
                <c:pt idx="174">
                  <c:v>1E-3</c:v>
                </c:pt>
                <c:pt idx="175">
                  <c:v>1E-3</c:v>
                </c:pt>
                <c:pt idx="176">
                  <c:v>1E-3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1E-3</c:v>
                </c:pt>
                <c:pt idx="183">
                  <c:v>0</c:v>
                </c:pt>
                <c:pt idx="184">
                  <c:v>1E-3</c:v>
                </c:pt>
                <c:pt idx="185">
                  <c:v>1E-3</c:v>
                </c:pt>
                <c:pt idx="186">
                  <c:v>1E-3</c:v>
                </c:pt>
                <c:pt idx="187">
                  <c:v>1E-3</c:v>
                </c:pt>
                <c:pt idx="188">
                  <c:v>1E-3</c:v>
                </c:pt>
                <c:pt idx="189">
                  <c:v>1E-3</c:v>
                </c:pt>
                <c:pt idx="190">
                  <c:v>1E-3</c:v>
                </c:pt>
                <c:pt idx="191">
                  <c:v>1E-3</c:v>
                </c:pt>
                <c:pt idx="192">
                  <c:v>2E-3</c:v>
                </c:pt>
                <c:pt idx="193">
                  <c:v>2E-3</c:v>
                </c:pt>
                <c:pt idx="194">
                  <c:v>2E-3</c:v>
                </c:pt>
                <c:pt idx="195">
                  <c:v>2E-3</c:v>
                </c:pt>
                <c:pt idx="196">
                  <c:v>1E-3</c:v>
                </c:pt>
                <c:pt idx="197">
                  <c:v>2E-3</c:v>
                </c:pt>
                <c:pt idx="198">
                  <c:v>2E-3</c:v>
                </c:pt>
                <c:pt idx="199">
                  <c:v>2E-3</c:v>
                </c:pt>
                <c:pt idx="200">
                  <c:v>2E-3</c:v>
                </c:pt>
                <c:pt idx="201">
                  <c:v>1E-3</c:v>
                </c:pt>
                <c:pt idx="202">
                  <c:v>1E-3</c:v>
                </c:pt>
                <c:pt idx="203">
                  <c:v>1E-3</c:v>
                </c:pt>
                <c:pt idx="204">
                  <c:v>1E-3</c:v>
                </c:pt>
                <c:pt idx="205">
                  <c:v>1E-3</c:v>
                </c:pt>
                <c:pt idx="206">
                  <c:v>1E-3</c:v>
                </c:pt>
                <c:pt idx="207">
                  <c:v>1E-3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-1E-3</c:v>
                </c:pt>
                <c:pt idx="214">
                  <c:v>-1E-3</c:v>
                </c:pt>
                <c:pt idx="215">
                  <c:v>-1E-3</c:v>
                </c:pt>
                <c:pt idx="216">
                  <c:v>-1E-3</c:v>
                </c:pt>
                <c:pt idx="217">
                  <c:v>-1E-3</c:v>
                </c:pt>
                <c:pt idx="218">
                  <c:v>-1E-3</c:v>
                </c:pt>
                <c:pt idx="219">
                  <c:v>-1E-3</c:v>
                </c:pt>
                <c:pt idx="220">
                  <c:v>-1E-3</c:v>
                </c:pt>
                <c:pt idx="221">
                  <c:v>-1E-3</c:v>
                </c:pt>
                <c:pt idx="222">
                  <c:v>-1E-3</c:v>
                </c:pt>
                <c:pt idx="223">
                  <c:v>-1E-3</c:v>
                </c:pt>
                <c:pt idx="224">
                  <c:v>-1E-3</c:v>
                </c:pt>
                <c:pt idx="225">
                  <c:v>-1E-3</c:v>
                </c:pt>
                <c:pt idx="226">
                  <c:v>-1E-3</c:v>
                </c:pt>
                <c:pt idx="227">
                  <c:v>-1E-3</c:v>
                </c:pt>
                <c:pt idx="228">
                  <c:v>-1E-3</c:v>
                </c:pt>
                <c:pt idx="229">
                  <c:v>0</c:v>
                </c:pt>
                <c:pt idx="230">
                  <c:v>-1E-3</c:v>
                </c:pt>
                <c:pt idx="231">
                  <c:v>-1E-3</c:v>
                </c:pt>
                <c:pt idx="232">
                  <c:v>-1E-3</c:v>
                </c:pt>
                <c:pt idx="233">
                  <c:v>-1E-3</c:v>
                </c:pt>
                <c:pt idx="234">
                  <c:v>-1E-3</c:v>
                </c:pt>
                <c:pt idx="235">
                  <c:v>0</c:v>
                </c:pt>
                <c:pt idx="236">
                  <c:v>-1E-3</c:v>
                </c:pt>
                <c:pt idx="237">
                  <c:v>0</c:v>
                </c:pt>
                <c:pt idx="238">
                  <c:v>-1E-3</c:v>
                </c:pt>
                <c:pt idx="239">
                  <c:v>-1E-3</c:v>
                </c:pt>
                <c:pt idx="240">
                  <c:v>-1E-3</c:v>
                </c:pt>
                <c:pt idx="241">
                  <c:v>-1E-3</c:v>
                </c:pt>
                <c:pt idx="242">
                  <c:v>-1E-3</c:v>
                </c:pt>
                <c:pt idx="243">
                  <c:v>-1E-3</c:v>
                </c:pt>
                <c:pt idx="244">
                  <c:v>-1E-3</c:v>
                </c:pt>
                <c:pt idx="245">
                  <c:v>-1E-3</c:v>
                </c:pt>
                <c:pt idx="246">
                  <c:v>-1E-3</c:v>
                </c:pt>
                <c:pt idx="247">
                  <c:v>-1E-3</c:v>
                </c:pt>
                <c:pt idx="248">
                  <c:v>-1E-3</c:v>
                </c:pt>
                <c:pt idx="249">
                  <c:v>-1E-3</c:v>
                </c:pt>
                <c:pt idx="250">
                  <c:v>-1E-3</c:v>
                </c:pt>
                <c:pt idx="251">
                  <c:v>-1E-3</c:v>
                </c:pt>
                <c:pt idx="252">
                  <c:v>-1E-3</c:v>
                </c:pt>
                <c:pt idx="253">
                  <c:v>-1E-3</c:v>
                </c:pt>
                <c:pt idx="254">
                  <c:v>-1E-3</c:v>
                </c:pt>
                <c:pt idx="255">
                  <c:v>-1E-3</c:v>
                </c:pt>
                <c:pt idx="256">
                  <c:v>-1E-3</c:v>
                </c:pt>
                <c:pt idx="257">
                  <c:v>-1E-3</c:v>
                </c:pt>
                <c:pt idx="258">
                  <c:v>-1E-3</c:v>
                </c:pt>
                <c:pt idx="259">
                  <c:v>-1E-3</c:v>
                </c:pt>
                <c:pt idx="260">
                  <c:v>-1E-3</c:v>
                </c:pt>
                <c:pt idx="261">
                  <c:v>-1E-3</c:v>
                </c:pt>
                <c:pt idx="262">
                  <c:v>0</c:v>
                </c:pt>
                <c:pt idx="263">
                  <c:v>-1E-3</c:v>
                </c:pt>
                <c:pt idx="264">
                  <c:v>-1E-3</c:v>
                </c:pt>
                <c:pt idx="265">
                  <c:v>-1E-3</c:v>
                </c:pt>
                <c:pt idx="266">
                  <c:v>0</c:v>
                </c:pt>
                <c:pt idx="267">
                  <c:v>0</c:v>
                </c:pt>
                <c:pt idx="268">
                  <c:v>0</c:v>
                </c:pt>
                <c:pt idx="269">
                  <c:v>0</c:v>
                </c:pt>
                <c:pt idx="270">
                  <c:v>1E-3</c:v>
                </c:pt>
                <c:pt idx="271">
                  <c:v>0</c:v>
                </c:pt>
                <c:pt idx="272">
                  <c:v>1E-3</c:v>
                </c:pt>
                <c:pt idx="273">
                  <c:v>1E-3</c:v>
                </c:pt>
                <c:pt idx="274">
                  <c:v>1E-3</c:v>
                </c:pt>
                <c:pt idx="275">
                  <c:v>1E-3</c:v>
                </c:pt>
                <c:pt idx="276">
                  <c:v>0</c:v>
                </c:pt>
                <c:pt idx="277">
                  <c:v>1E-3</c:v>
                </c:pt>
                <c:pt idx="278">
                  <c:v>1E-3</c:v>
                </c:pt>
                <c:pt idx="279">
                  <c:v>1E-3</c:v>
                </c:pt>
                <c:pt idx="280">
                  <c:v>1E-3</c:v>
                </c:pt>
                <c:pt idx="281">
                  <c:v>1E-3</c:v>
                </c:pt>
                <c:pt idx="282">
                  <c:v>1E-3</c:v>
                </c:pt>
                <c:pt idx="283">
                  <c:v>2E-3</c:v>
                </c:pt>
                <c:pt idx="284">
                  <c:v>2E-3</c:v>
                </c:pt>
                <c:pt idx="285">
                  <c:v>2E-3</c:v>
                </c:pt>
                <c:pt idx="286">
                  <c:v>2E-3</c:v>
                </c:pt>
                <c:pt idx="287">
                  <c:v>2E-3</c:v>
                </c:pt>
                <c:pt idx="288">
                  <c:v>3.0000000000000001E-3</c:v>
                </c:pt>
                <c:pt idx="289">
                  <c:v>3.0000000000000001E-3</c:v>
                </c:pt>
                <c:pt idx="290">
                  <c:v>3.0000000000000001E-3</c:v>
                </c:pt>
                <c:pt idx="291">
                  <c:v>3.0000000000000001E-3</c:v>
                </c:pt>
                <c:pt idx="292">
                  <c:v>3.0000000000000001E-3</c:v>
                </c:pt>
                <c:pt idx="293">
                  <c:v>3.0000000000000001E-3</c:v>
                </c:pt>
                <c:pt idx="294">
                  <c:v>2E-3</c:v>
                </c:pt>
                <c:pt idx="295">
                  <c:v>2E-3</c:v>
                </c:pt>
                <c:pt idx="296">
                  <c:v>2E-3</c:v>
                </c:pt>
                <c:pt idx="297">
                  <c:v>1E-3</c:v>
                </c:pt>
                <c:pt idx="298">
                  <c:v>1E-3</c:v>
                </c:pt>
                <c:pt idx="299">
                  <c:v>1E-3</c:v>
                </c:pt>
                <c:pt idx="300">
                  <c:v>1E-3</c:v>
                </c:pt>
                <c:pt idx="301">
                  <c:v>0</c:v>
                </c:pt>
                <c:pt idx="302">
                  <c:v>0</c:v>
                </c:pt>
                <c:pt idx="303">
                  <c:v>-1E-3</c:v>
                </c:pt>
                <c:pt idx="304">
                  <c:v>-1E-3</c:v>
                </c:pt>
                <c:pt idx="305">
                  <c:v>-1E-3</c:v>
                </c:pt>
                <c:pt idx="306">
                  <c:v>-1E-3</c:v>
                </c:pt>
                <c:pt idx="307">
                  <c:v>-1E-3</c:v>
                </c:pt>
                <c:pt idx="308">
                  <c:v>-1E-3</c:v>
                </c:pt>
                <c:pt idx="309">
                  <c:v>-1E-3</c:v>
                </c:pt>
                <c:pt idx="310">
                  <c:v>-1E-3</c:v>
                </c:pt>
                <c:pt idx="311">
                  <c:v>0</c:v>
                </c:pt>
                <c:pt idx="312">
                  <c:v>0</c:v>
                </c:pt>
                <c:pt idx="313">
                  <c:v>0</c:v>
                </c:pt>
                <c:pt idx="314">
                  <c:v>0</c:v>
                </c:pt>
                <c:pt idx="315">
                  <c:v>0</c:v>
                </c:pt>
                <c:pt idx="316">
                  <c:v>0</c:v>
                </c:pt>
                <c:pt idx="317">
                  <c:v>0</c:v>
                </c:pt>
                <c:pt idx="318">
                  <c:v>0</c:v>
                </c:pt>
                <c:pt idx="319">
                  <c:v>-1E-3</c:v>
                </c:pt>
                <c:pt idx="320">
                  <c:v>-1E-3</c:v>
                </c:pt>
                <c:pt idx="321">
                  <c:v>-1E-3</c:v>
                </c:pt>
                <c:pt idx="322">
                  <c:v>-1E-3</c:v>
                </c:pt>
                <c:pt idx="323">
                  <c:v>-1E-3</c:v>
                </c:pt>
                <c:pt idx="324">
                  <c:v>-1E-3</c:v>
                </c:pt>
                <c:pt idx="325">
                  <c:v>-1E-3</c:v>
                </c:pt>
                <c:pt idx="326">
                  <c:v>-2E-3</c:v>
                </c:pt>
                <c:pt idx="327">
                  <c:v>-2E-3</c:v>
                </c:pt>
                <c:pt idx="328">
                  <c:v>-1E-3</c:v>
                </c:pt>
                <c:pt idx="329">
                  <c:v>-1E-3</c:v>
                </c:pt>
                <c:pt idx="330">
                  <c:v>-1E-3</c:v>
                </c:pt>
                <c:pt idx="331">
                  <c:v>-1E-3</c:v>
                </c:pt>
                <c:pt idx="332">
                  <c:v>-1E-3</c:v>
                </c:pt>
                <c:pt idx="333">
                  <c:v>-1E-3</c:v>
                </c:pt>
                <c:pt idx="334">
                  <c:v>0</c:v>
                </c:pt>
                <c:pt idx="335">
                  <c:v>0</c:v>
                </c:pt>
                <c:pt idx="336">
                  <c:v>0</c:v>
                </c:pt>
                <c:pt idx="337">
                  <c:v>0</c:v>
                </c:pt>
                <c:pt idx="338">
                  <c:v>0</c:v>
                </c:pt>
                <c:pt idx="339">
                  <c:v>1E-3</c:v>
                </c:pt>
                <c:pt idx="340">
                  <c:v>1E-3</c:v>
                </c:pt>
                <c:pt idx="341">
                  <c:v>1E-3</c:v>
                </c:pt>
                <c:pt idx="342">
                  <c:v>1E-3</c:v>
                </c:pt>
                <c:pt idx="343">
                  <c:v>1E-3</c:v>
                </c:pt>
                <c:pt idx="344">
                  <c:v>2E-3</c:v>
                </c:pt>
                <c:pt idx="345">
                  <c:v>1E-3</c:v>
                </c:pt>
                <c:pt idx="346">
                  <c:v>1E-3</c:v>
                </c:pt>
                <c:pt idx="347">
                  <c:v>1E-3</c:v>
                </c:pt>
                <c:pt idx="348">
                  <c:v>1E-3</c:v>
                </c:pt>
                <c:pt idx="349">
                  <c:v>0</c:v>
                </c:pt>
                <c:pt idx="350">
                  <c:v>0</c:v>
                </c:pt>
                <c:pt idx="351">
                  <c:v>0</c:v>
                </c:pt>
                <c:pt idx="352">
                  <c:v>-1E-3</c:v>
                </c:pt>
                <c:pt idx="353">
                  <c:v>-2E-3</c:v>
                </c:pt>
                <c:pt idx="354">
                  <c:v>-2E-3</c:v>
                </c:pt>
                <c:pt idx="355">
                  <c:v>-3.0000000000000001E-3</c:v>
                </c:pt>
                <c:pt idx="356">
                  <c:v>-3.0000000000000001E-3</c:v>
                </c:pt>
                <c:pt idx="357">
                  <c:v>-3.0000000000000001E-3</c:v>
                </c:pt>
                <c:pt idx="358">
                  <c:v>-3.0000000000000001E-3</c:v>
                </c:pt>
                <c:pt idx="359">
                  <c:v>-3.0000000000000001E-3</c:v>
                </c:pt>
                <c:pt idx="360">
                  <c:v>-3.0000000000000001E-3</c:v>
                </c:pt>
                <c:pt idx="361">
                  <c:v>-3.0000000000000001E-3</c:v>
                </c:pt>
                <c:pt idx="362">
                  <c:v>-3.0000000000000001E-3</c:v>
                </c:pt>
                <c:pt idx="363">
                  <c:v>-3.0000000000000001E-3</c:v>
                </c:pt>
                <c:pt idx="364">
                  <c:v>-2E-3</c:v>
                </c:pt>
                <c:pt idx="365">
                  <c:v>-2E-3</c:v>
                </c:pt>
                <c:pt idx="366">
                  <c:v>-2E-3</c:v>
                </c:pt>
                <c:pt idx="367">
                  <c:v>-2E-3</c:v>
                </c:pt>
                <c:pt idx="368">
                  <c:v>-2E-3</c:v>
                </c:pt>
                <c:pt idx="369">
                  <c:v>-2E-3</c:v>
                </c:pt>
                <c:pt idx="370">
                  <c:v>-2E-3</c:v>
                </c:pt>
                <c:pt idx="371">
                  <c:v>-2E-3</c:v>
                </c:pt>
                <c:pt idx="372">
                  <c:v>-2E-3</c:v>
                </c:pt>
                <c:pt idx="373">
                  <c:v>-2E-3</c:v>
                </c:pt>
                <c:pt idx="374">
                  <c:v>-3.0000000000000001E-3</c:v>
                </c:pt>
                <c:pt idx="375">
                  <c:v>-3.0000000000000001E-3</c:v>
                </c:pt>
                <c:pt idx="376">
                  <c:v>-4.0000000000000001E-3</c:v>
                </c:pt>
                <c:pt idx="377">
                  <c:v>-4.0000000000000001E-3</c:v>
                </c:pt>
                <c:pt idx="378">
                  <c:v>-4.0000000000000001E-3</c:v>
                </c:pt>
                <c:pt idx="379">
                  <c:v>-4.0000000000000001E-3</c:v>
                </c:pt>
                <c:pt idx="380">
                  <c:v>-4.0000000000000001E-3</c:v>
                </c:pt>
                <c:pt idx="381">
                  <c:v>-3.0000000000000001E-3</c:v>
                </c:pt>
                <c:pt idx="382">
                  <c:v>-3.0000000000000001E-3</c:v>
                </c:pt>
                <c:pt idx="383">
                  <c:v>-3.0000000000000001E-3</c:v>
                </c:pt>
                <c:pt idx="384">
                  <c:v>-2E-3</c:v>
                </c:pt>
                <c:pt idx="385">
                  <c:v>-2E-3</c:v>
                </c:pt>
                <c:pt idx="386">
                  <c:v>-2E-3</c:v>
                </c:pt>
                <c:pt idx="387">
                  <c:v>-1E-3</c:v>
                </c:pt>
                <c:pt idx="388">
                  <c:v>-1E-3</c:v>
                </c:pt>
                <c:pt idx="389">
                  <c:v>0</c:v>
                </c:pt>
                <c:pt idx="390">
                  <c:v>0</c:v>
                </c:pt>
                <c:pt idx="391">
                  <c:v>0</c:v>
                </c:pt>
                <c:pt idx="392">
                  <c:v>1E-3</c:v>
                </c:pt>
                <c:pt idx="393">
                  <c:v>1E-3</c:v>
                </c:pt>
                <c:pt idx="394">
                  <c:v>1E-3</c:v>
                </c:pt>
                <c:pt idx="395">
                  <c:v>1E-3</c:v>
                </c:pt>
                <c:pt idx="396">
                  <c:v>1E-3</c:v>
                </c:pt>
                <c:pt idx="397">
                  <c:v>1E-3</c:v>
                </c:pt>
                <c:pt idx="398">
                  <c:v>0</c:v>
                </c:pt>
                <c:pt idx="399">
                  <c:v>1E-3</c:v>
                </c:pt>
                <c:pt idx="400">
                  <c:v>1E-3</c:v>
                </c:pt>
                <c:pt idx="401">
                  <c:v>1E-3</c:v>
                </c:pt>
                <c:pt idx="402">
                  <c:v>0</c:v>
                </c:pt>
                <c:pt idx="403">
                  <c:v>0</c:v>
                </c:pt>
                <c:pt idx="404">
                  <c:v>0</c:v>
                </c:pt>
                <c:pt idx="405">
                  <c:v>0</c:v>
                </c:pt>
                <c:pt idx="406">
                  <c:v>0</c:v>
                </c:pt>
                <c:pt idx="407">
                  <c:v>0</c:v>
                </c:pt>
                <c:pt idx="408">
                  <c:v>0</c:v>
                </c:pt>
                <c:pt idx="409">
                  <c:v>-1E-3</c:v>
                </c:pt>
                <c:pt idx="410">
                  <c:v>-1E-3</c:v>
                </c:pt>
                <c:pt idx="411">
                  <c:v>0</c:v>
                </c:pt>
                <c:pt idx="412">
                  <c:v>0</c:v>
                </c:pt>
                <c:pt idx="413">
                  <c:v>1E-3</c:v>
                </c:pt>
                <c:pt idx="414">
                  <c:v>1E-3</c:v>
                </c:pt>
                <c:pt idx="415">
                  <c:v>1E-3</c:v>
                </c:pt>
                <c:pt idx="416">
                  <c:v>2E-3</c:v>
                </c:pt>
                <c:pt idx="417">
                  <c:v>2E-3</c:v>
                </c:pt>
                <c:pt idx="418">
                  <c:v>3.0000000000000001E-3</c:v>
                </c:pt>
                <c:pt idx="419">
                  <c:v>3.0000000000000001E-3</c:v>
                </c:pt>
                <c:pt idx="420">
                  <c:v>4.0000000000000001E-3</c:v>
                </c:pt>
                <c:pt idx="421">
                  <c:v>4.0000000000000001E-3</c:v>
                </c:pt>
                <c:pt idx="422">
                  <c:v>3.0000000000000001E-3</c:v>
                </c:pt>
                <c:pt idx="423">
                  <c:v>3.0000000000000001E-3</c:v>
                </c:pt>
                <c:pt idx="424">
                  <c:v>3.0000000000000001E-3</c:v>
                </c:pt>
                <c:pt idx="425">
                  <c:v>3.0000000000000001E-3</c:v>
                </c:pt>
                <c:pt idx="426">
                  <c:v>3.0000000000000001E-3</c:v>
                </c:pt>
                <c:pt idx="427">
                  <c:v>2E-3</c:v>
                </c:pt>
                <c:pt idx="428">
                  <c:v>2E-3</c:v>
                </c:pt>
                <c:pt idx="429">
                  <c:v>1E-3</c:v>
                </c:pt>
                <c:pt idx="430">
                  <c:v>1E-3</c:v>
                </c:pt>
                <c:pt idx="431">
                  <c:v>0</c:v>
                </c:pt>
                <c:pt idx="432">
                  <c:v>0</c:v>
                </c:pt>
                <c:pt idx="433">
                  <c:v>0</c:v>
                </c:pt>
                <c:pt idx="434">
                  <c:v>0</c:v>
                </c:pt>
                <c:pt idx="435">
                  <c:v>0</c:v>
                </c:pt>
                <c:pt idx="436">
                  <c:v>0</c:v>
                </c:pt>
                <c:pt idx="437">
                  <c:v>0</c:v>
                </c:pt>
                <c:pt idx="438">
                  <c:v>1E-3</c:v>
                </c:pt>
                <c:pt idx="439">
                  <c:v>1E-3</c:v>
                </c:pt>
                <c:pt idx="440">
                  <c:v>1E-3</c:v>
                </c:pt>
                <c:pt idx="441">
                  <c:v>1E-3</c:v>
                </c:pt>
                <c:pt idx="442">
                  <c:v>2E-3</c:v>
                </c:pt>
                <c:pt idx="443">
                  <c:v>2E-3</c:v>
                </c:pt>
                <c:pt idx="444">
                  <c:v>2E-3</c:v>
                </c:pt>
                <c:pt idx="445">
                  <c:v>2E-3</c:v>
                </c:pt>
                <c:pt idx="446">
                  <c:v>2E-3</c:v>
                </c:pt>
                <c:pt idx="447">
                  <c:v>2E-3</c:v>
                </c:pt>
                <c:pt idx="448">
                  <c:v>2E-3</c:v>
                </c:pt>
                <c:pt idx="449">
                  <c:v>1E-3</c:v>
                </c:pt>
                <c:pt idx="450">
                  <c:v>1E-3</c:v>
                </c:pt>
                <c:pt idx="451">
                  <c:v>0</c:v>
                </c:pt>
                <c:pt idx="452">
                  <c:v>0</c:v>
                </c:pt>
                <c:pt idx="453">
                  <c:v>-1E-3</c:v>
                </c:pt>
                <c:pt idx="454">
                  <c:v>-1E-3</c:v>
                </c:pt>
                <c:pt idx="455">
                  <c:v>-2E-3</c:v>
                </c:pt>
                <c:pt idx="456">
                  <c:v>-2E-3</c:v>
                </c:pt>
                <c:pt idx="457">
                  <c:v>-2E-3</c:v>
                </c:pt>
                <c:pt idx="458">
                  <c:v>-2E-3</c:v>
                </c:pt>
                <c:pt idx="459">
                  <c:v>-2E-3</c:v>
                </c:pt>
                <c:pt idx="460">
                  <c:v>-2E-3</c:v>
                </c:pt>
                <c:pt idx="461">
                  <c:v>-2E-3</c:v>
                </c:pt>
                <c:pt idx="462">
                  <c:v>-1E-3</c:v>
                </c:pt>
                <c:pt idx="463">
                  <c:v>-1E-3</c:v>
                </c:pt>
                <c:pt idx="464">
                  <c:v>0</c:v>
                </c:pt>
                <c:pt idx="465">
                  <c:v>0</c:v>
                </c:pt>
                <c:pt idx="466">
                  <c:v>1E-3</c:v>
                </c:pt>
                <c:pt idx="467">
                  <c:v>2E-3</c:v>
                </c:pt>
                <c:pt idx="468">
                  <c:v>3.0000000000000001E-3</c:v>
                </c:pt>
                <c:pt idx="469">
                  <c:v>3.0000000000000001E-3</c:v>
                </c:pt>
                <c:pt idx="470">
                  <c:v>3.0000000000000001E-3</c:v>
                </c:pt>
                <c:pt idx="471">
                  <c:v>3.0000000000000001E-3</c:v>
                </c:pt>
                <c:pt idx="472">
                  <c:v>4.0000000000000001E-3</c:v>
                </c:pt>
                <c:pt idx="473">
                  <c:v>4.0000000000000001E-3</c:v>
                </c:pt>
                <c:pt idx="474">
                  <c:v>4.0000000000000001E-3</c:v>
                </c:pt>
                <c:pt idx="475">
                  <c:v>5.0000000000000001E-3</c:v>
                </c:pt>
                <c:pt idx="476">
                  <c:v>5.0000000000000001E-3</c:v>
                </c:pt>
                <c:pt idx="477">
                  <c:v>4.0000000000000001E-3</c:v>
                </c:pt>
                <c:pt idx="478">
                  <c:v>4.0000000000000001E-3</c:v>
                </c:pt>
                <c:pt idx="479">
                  <c:v>4.0000000000000001E-3</c:v>
                </c:pt>
                <c:pt idx="480">
                  <c:v>3.0000000000000001E-3</c:v>
                </c:pt>
                <c:pt idx="481">
                  <c:v>3.0000000000000001E-3</c:v>
                </c:pt>
                <c:pt idx="482">
                  <c:v>3.0000000000000001E-3</c:v>
                </c:pt>
                <c:pt idx="483">
                  <c:v>2E-3</c:v>
                </c:pt>
                <c:pt idx="484">
                  <c:v>1E-3</c:v>
                </c:pt>
                <c:pt idx="485">
                  <c:v>0</c:v>
                </c:pt>
                <c:pt idx="486">
                  <c:v>-1E-3</c:v>
                </c:pt>
                <c:pt idx="487">
                  <c:v>-2E-3</c:v>
                </c:pt>
                <c:pt idx="488">
                  <c:v>-2E-3</c:v>
                </c:pt>
                <c:pt idx="489">
                  <c:v>-3.0000000000000001E-3</c:v>
                </c:pt>
                <c:pt idx="490">
                  <c:v>-4.0000000000000001E-3</c:v>
                </c:pt>
                <c:pt idx="491">
                  <c:v>-4.0000000000000001E-3</c:v>
                </c:pt>
                <c:pt idx="492">
                  <c:v>-5.0000000000000001E-3</c:v>
                </c:pt>
                <c:pt idx="493">
                  <c:v>-5.0000000000000001E-3</c:v>
                </c:pt>
                <c:pt idx="494">
                  <c:v>-5.0000000000000001E-3</c:v>
                </c:pt>
                <c:pt idx="495">
                  <c:v>-5.0000000000000001E-3</c:v>
                </c:pt>
                <c:pt idx="496">
                  <c:v>-5.0000000000000001E-3</c:v>
                </c:pt>
                <c:pt idx="497">
                  <c:v>-5.0000000000000001E-3</c:v>
                </c:pt>
                <c:pt idx="498">
                  <c:v>-5.0000000000000001E-3</c:v>
                </c:pt>
                <c:pt idx="499">
                  <c:v>-5.0000000000000001E-3</c:v>
                </c:pt>
                <c:pt idx="500">
                  <c:v>-5.0000000000000001E-3</c:v>
                </c:pt>
                <c:pt idx="501">
                  <c:v>-5.0000000000000001E-3</c:v>
                </c:pt>
                <c:pt idx="502">
                  <c:v>-6.0000000000000001E-3</c:v>
                </c:pt>
                <c:pt idx="503">
                  <c:v>-7.0000000000000001E-3</c:v>
                </c:pt>
                <c:pt idx="504">
                  <c:v>-7.0000000000000001E-3</c:v>
                </c:pt>
                <c:pt idx="505">
                  <c:v>-7.0000000000000001E-3</c:v>
                </c:pt>
                <c:pt idx="506">
                  <c:v>-7.0000000000000001E-3</c:v>
                </c:pt>
                <c:pt idx="507">
                  <c:v>-7.0000000000000001E-3</c:v>
                </c:pt>
                <c:pt idx="508">
                  <c:v>-7.0000000000000001E-3</c:v>
                </c:pt>
                <c:pt idx="509">
                  <c:v>-7.0000000000000001E-3</c:v>
                </c:pt>
                <c:pt idx="510">
                  <c:v>-7.0000000000000001E-3</c:v>
                </c:pt>
                <c:pt idx="511">
                  <c:v>-6.0000000000000001E-3</c:v>
                </c:pt>
                <c:pt idx="512">
                  <c:v>-5.0000000000000001E-3</c:v>
                </c:pt>
                <c:pt idx="513">
                  <c:v>-4.0000000000000001E-3</c:v>
                </c:pt>
                <c:pt idx="514">
                  <c:v>-3.0000000000000001E-3</c:v>
                </c:pt>
                <c:pt idx="515">
                  <c:v>-2E-3</c:v>
                </c:pt>
                <c:pt idx="516">
                  <c:v>0</c:v>
                </c:pt>
                <c:pt idx="517">
                  <c:v>1E-3</c:v>
                </c:pt>
                <c:pt idx="518">
                  <c:v>3.0000000000000001E-3</c:v>
                </c:pt>
                <c:pt idx="519">
                  <c:v>3.0000000000000001E-3</c:v>
                </c:pt>
                <c:pt idx="520">
                  <c:v>4.0000000000000001E-3</c:v>
                </c:pt>
                <c:pt idx="521">
                  <c:v>4.0000000000000001E-3</c:v>
                </c:pt>
                <c:pt idx="522">
                  <c:v>5.0000000000000001E-3</c:v>
                </c:pt>
                <c:pt idx="523">
                  <c:v>5.0000000000000001E-3</c:v>
                </c:pt>
                <c:pt idx="524">
                  <c:v>5.0000000000000001E-3</c:v>
                </c:pt>
                <c:pt idx="525">
                  <c:v>4.0000000000000001E-3</c:v>
                </c:pt>
                <c:pt idx="526">
                  <c:v>3.0000000000000001E-3</c:v>
                </c:pt>
                <c:pt idx="527">
                  <c:v>2E-3</c:v>
                </c:pt>
                <c:pt idx="528">
                  <c:v>1E-3</c:v>
                </c:pt>
                <c:pt idx="529">
                  <c:v>0</c:v>
                </c:pt>
                <c:pt idx="530">
                  <c:v>-1E-3</c:v>
                </c:pt>
                <c:pt idx="531">
                  <c:v>-2E-3</c:v>
                </c:pt>
                <c:pt idx="532">
                  <c:v>-3.0000000000000001E-3</c:v>
                </c:pt>
                <c:pt idx="533">
                  <c:v>-4.0000000000000001E-3</c:v>
                </c:pt>
                <c:pt idx="534">
                  <c:v>-4.0000000000000001E-3</c:v>
                </c:pt>
                <c:pt idx="535">
                  <c:v>-5.0000000000000001E-3</c:v>
                </c:pt>
                <c:pt idx="536">
                  <c:v>-5.0000000000000001E-3</c:v>
                </c:pt>
                <c:pt idx="537">
                  <c:v>-5.0000000000000001E-3</c:v>
                </c:pt>
                <c:pt idx="538">
                  <c:v>-4.0000000000000001E-3</c:v>
                </c:pt>
                <c:pt idx="539">
                  <c:v>-4.0000000000000001E-3</c:v>
                </c:pt>
                <c:pt idx="540">
                  <c:v>-3.0000000000000001E-3</c:v>
                </c:pt>
                <c:pt idx="541">
                  <c:v>-3.0000000000000001E-3</c:v>
                </c:pt>
                <c:pt idx="542">
                  <c:v>-2E-3</c:v>
                </c:pt>
                <c:pt idx="543">
                  <c:v>-1E-3</c:v>
                </c:pt>
                <c:pt idx="544">
                  <c:v>-1E-3</c:v>
                </c:pt>
                <c:pt idx="545">
                  <c:v>0</c:v>
                </c:pt>
                <c:pt idx="546">
                  <c:v>0</c:v>
                </c:pt>
                <c:pt idx="547">
                  <c:v>1E-3</c:v>
                </c:pt>
                <c:pt idx="548">
                  <c:v>1E-3</c:v>
                </c:pt>
                <c:pt idx="549">
                  <c:v>2E-3</c:v>
                </c:pt>
                <c:pt idx="550">
                  <c:v>1E-3</c:v>
                </c:pt>
                <c:pt idx="551">
                  <c:v>1E-3</c:v>
                </c:pt>
                <c:pt idx="552">
                  <c:v>1E-3</c:v>
                </c:pt>
                <c:pt idx="553">
                  <c:v>0</c:v>
                </c:pt>
                <c:pt idx="554">
                  <c:v>-1E-3</c:v>
                </c:pt>
                <c:pt idx="555">
                  <c:v>-1E-3</c:v>
                </c:pt>
                <c:pt idx="556">
                  <c:v>-2E-3</c:v>
                </c:pt>
                <c:pt idx="557">
                  <c:v>-3.0000000000000001E-3</c:v>
                </c:pt>
                <c:pt idx="558">
                  <c:v>-2E-3</c:v>
                </c:pt>
                <c:pt idx="559">
                  <c:v>-3.0000000000000001E-3</c:v>
                </c:pt>
                <c:pt idx="560">
                  <c:v>-3.0000000000000001E-3</c:v>
                </c:pt>
                <c:pt idx="561">
                  <c:v>-3.0000000000000001E-3</c:v>
                </c:pt>
                <c:pt idx="562">
                  <c:v>-3.0000000000000001E-3</c:v>
                </c:pt>
                <c:pt idx="563">
                  <c:v>-1E-3</c:v>
                </c:pt>
                <c:pt idx="564">
                  <c:v>0</c:v>
                </c:pt>
                <c:pt idx="565">
                  <c:v>1E-3</c:v>
                </c:pt>
                <c:pt idx="566">
                  <c:v>2E-3</c:v>
                </c:pt>
                <c:pt idx="567">
                  <c:v>3.0000000000000001E-3</c:v>
                </c:pt>
                <c:pt idx="568">
                  <c:v>5.0000000000000001E-3</c:v>
                </c:pt>
                <c:pt idx="569">
                  <c:v>5.0000000000000001E-3</c:v>
                </c:pt>
                <c:pt idx="570">
                  <c:v>7.0000000000000001E-3</c:v>
                </c:pt>
                <c:pt idx="571">
                  <c:v>6.0000000000000001E-3</c:v>
                </c:pt>
                <c:pt idx="572">
                  <c:v>7.0000000000000001E-3</c:v>
                </c:pt>
                <c:pt idx="573">
                  <c:v>8.0000000000000002E-3</c:v>
                </c:pt>
                <c:pt idx="574">
                  <c:v>7.0000000000000001E-3</c:v>
                </c:pt>
                <c:pt idx="575">
                  <c:v>7.0000000000000001E-3</c:v>
                </c:pt>
                <c:pt idx="576">
                  <c:v>6.0000000000000001E-3</c:v>
                </c:pt>
                <c:pt idx="577">
                  <c:v>5.0000000000000001E-3</c:v>
                </c:pt>
                <c:pt idx="578">
                  <c:v>5.0000000000000001E-3</c:v>
                </c:pt>
                <c:pt idx="579">
                  <c:v>5.0000000000000001E-3</c:v>
                </c:pt>
                <c:pt idx="580">
                  <c:v>4.0000000000000001E-3</c:v>
                </c:pt>
                <c:pt idx="581">
                  <c:v>4.0000000000000001E-3</c:v>
                </c:pt>
                <c:pt idx="582">
                  <c:v>3.0000000000000001E-3</c:v>
                </c:pt>
                <c:pt idx="583">
                  <c:v>4.0000000000000001E-3</c:v>
                </c:pt>
                <c:pt idx="584">
                  <c:v>4.0000000000000001E-3</c:v>
                </c:pt>
                <c:pt idx="585">
                  <c:v>6.0000000000000001E-3</c:v>
                </c:pt>
                <c:pt idx="586">
                  <c:v>6.0000000000000001E-3</c:v>
                </c:pt>
                <c:pt idx="587">
                  <c:v>8.0000000000000002E-3</c:v>
                </c:pt>
                <c:pt idx="588">
                  <c:v>8.0000000000000002E-3</c:v>
                </c:pt>
                <c:pt idx="589">
                  <c:v>0.01</c:v>
                </c:pt>
                <c:pt idx="590">
                  <c:v>0.01</c:v>
                </c:pt>
                <c:pt idx="591">
                  <c:v>1.2E-2</c:v>
                </c:pt>
                <c:pt idx="592">
                  <c:v>1.2E-2</c:v>
                </c:pt>
                <c:pt idx="593">
                  <c:v>1.2999999999999999E-2</c:v>
                </c:pt>
                <c:pt idx="594">
                  <c:v>1.2E-2</c:v>
                </c:pt>
                <c:pt idx="595">
                  <c:v>1.2E-2</c:v>
                </c:pt>
                <c:pt idx="596">
                  <c:v>1.2E-2</c:v>
                </c:pt>
                <c:pt idx="597">
                  <c:v>1.0999999999999999E-2</c:v>
                </c:pt>
                <c:pt idx="598">
                  <c:v>0.01</c:v>
                </c:pt>
                <c:pt idx="599">
                  <c:v>8.9999999999999993E-3</c:v>
                </c:pt>
                <c:pt idx="600">
                  <c:v>7.0000000000000001E-3</c:v>
                </c:pt>
                <c:pt idx="601">
                  <c:v>5.0000000000000001E-3</c:v>
                </c:pt>
                <c:pt idx="602">
                  <c:v>4.0000000000000001E-3</c:v>
                </c:pt>
                <c:pt idx="603">
                  <c:v>3.0000000000000001E-3</c:v>
                </c:pt>
                <c:pt idx="604">
                  <c:v>2E-3</c:v>
                </c:pt>
                <c:pt idx="605">
                  <c:v>1E-3</c:v>
                </c:pt>
                <c:pt idx="606">
                  <c:v>0</c:v>
                </c:pt>
                <c:pt idx="607">
                  <c:v>0</c:v>
                </c:pt>
                <c:pt idx="608">
                  <c:v>0</c:v>
                </c:pt>
                <c:pt idx="609">
                  <c:v>0</c:v>
                </c:pt>
                <c:pt idx="610">
                  <c:v>1E-3</c:v>
                </c:pt>
                <c:pt idx="611">
                  <c:v>1E-3</c:v>
                </c:pt>
                <c:pt idx="612">
                  <c:v>1E-3</c:v>
                </c:pt>
                <c:pt idx="613">
                  <c:v>1E-3</c:v>
                </c:pt>
                <c:pt idx="614">
                  <c:v>2E-3</c:v>
                </c:pt>
                <c:pt idx="615">
                  <c:v>2E-3</c:v>
                </c:pt>
                <c:pt idx="616">
                  <c:v>3.0000000000000001E-3</c:v>
                </c:pt>
                <c:pt idx="617">
                  <c:v>3.0000000000000001E-3</c:v>
                </c:pt>
                <c:pt idx="618">
                  <c:v>2E-3</c:v>
                </c:pt>
                <c:pt idx="619">
                  <c:v>1E-3</c:v>
                </c:pt>
                <c:pt idx="620">
                  <c:v>0</c:v>
                </c:pt>
                <c:pt idx="621">
                  <c:v>0</c:v>
                </c:pt>
                <c:pt idx="622">
                  <c:v>0</c:v>
                </c:pt>
                <c:pt idx="623">
                  <c:v>-1E-3</c:v>
                </c:pt>
                <c:pt idx="624">
                  <c:v>-1E-3</c:v>
                </c:pt>
                <c:pt idx="625">
                  <c:v>-1E-3</c:v>
                </c:pt>
                <c:pt idx="626">
                  <c:v>-1E-3</c:v>
                </c:pt>
                <c:pt idx="627">
                  <c:v>-1E-3</c:v>
                </c:pt>
                <c:pt idx="628">
                  <c:v>0</c:v>
                </c:pt>
                <c:pt idx="629">
                  <c:v>0</c:v>
                </c:pt>
                <c:pt idx="630">
                  <c:v>0</c:v>
                </c:pt>
                <c:pt idx="631">
                  <c:v>0</c:v>
                </c:pt>
                <c:pt idx="632">
                  <c:v>0</c:v>
                </c:pt>
                <c:pt idx="633">
                  <c:v>1E-3</c:v>
                </c:pt>
                <c:pt idx="634">
                  <c:v>0</c:v>
                </c:pt>
                <c:pt idx="635">
                  <c:v>-2E-3</c:v>
                </c:pt>
                <c:pt idx="636">
                  <c:v>-3.0000000000000001E-3</c:v>
                </c:pt>
                <c:pt idx="637">
                  <c:v>-5.0000000000000001E-3</c:v>
                </c:pt>
                <c:pt idx="638">
                  <c:v>-5.0000000000000001E-3</c:v>
                </c:pt>
                <c:pt idx="639">
                  <c:v>-7.0000000000000001E-3</c:v>
                </c:pt>
                <c:pt idx="640">
                  <c:v>-0.01</c:v>
                </c:pt>
                <c:pt idx="641">
                  <c:v>-1.2E-2</c:v>
                </c:pt>
                <c:pt idx="642">
                  <c:v>-1.2999999999999999E-2</c:v>
                </c:pt>
                <c:pt idx="643">
                  <c:v>-1.4999999999999999E-2</c:v>
                </c:pt>
                <c:pt idx="644">
                  <c:v>-1.4999999999999999E-2</c:v>
                </c:pt>
                <c:pt idx="645">
                  <c:v>-1.6E-2</c:v>
                </c:pt>
                <c:pt idx="646">
                  <c:v>-1.7000000000000001E-2</c:v>
                </c:pt>
                <c:pt idx="647">
                  <c:v>-1.6E-2</c:v>
                </c:pt>
                <c:pt idx="648">
                  <c:v>-1.6E-2</c:v>
                </c:pt>
                <c:pt idx="649">
                  <c:v>-1.4999999999999999E-2</c:v>
                </c:pt>
                <c:pt idx="650">
                  <c:v>-1.4E-2</c:v>
                </c:pt>
                <c:pt idx="651">
                  <c:v>-1.4E-2</c:v>
                </c:pt>
                <c:pt idx="652">
                  <c:v>-1.4999999999999999E-2</c:v>
                </c:pt>
                <c:pt idx="653">
                  <c:v>-1.2999999999999999E-2</c:v>
                </c:pt>
                <c:pt idx="654">
                  <c:v>-1.2E-2</c:v>
                </c:pt>
                <c:pt idx="655">
                  <c:v>-1.4E-2</c:v>
                </c:pt>
                <c:pt idx="656">
                  <c:v>-1.2E-2</c:v>
                </c:pt>
                <c:pt idx="657">
                  <c:v>-1.4E-2</c:v>
                </c:pt>
                <c:pt idx="658">
                  <c:v>-1.4E-2</c:v>
                </c:pt>
                <c:pt idx="659">
                  <c:v>-1.4E-2</c:v>
                </c:pt>
                <c:pt idx="660">
                  <c:v>-1.4999999999999999E-2</c:v>
                </c:pt>
                <c:pt idx="661">
                  <c:v>-1.4E-2</c:v>
                </c:pt>
                <c:pt idx="662">
                  <c:v>-1.4999999999999999E-2</c:v>
                </c:pt>
                <c:pt idx="663">
                  <c:v>-1.7999999999999999E-2</c:v>
                </c:pt>
                <c:pt idx="664">
                  <c:v>-1.7999999999999999E-2</c:v>
                </c:pt>
                <c:pt idx="665">
                  <c:v>-1.7000000000000001E-2</c:v>
                </c:pt>
                <c:pt idx="666">
                  <c:v>-1.6E-2</c:v>
                </c:pt>
                <c:pt idx="667">
                  <c:v>-1.7000000000000001E-2</c:v>
                </c:pt>
                <c:pt idx="668">
                  <c:v>-1.7000000000000001E-2</c:v>
                </c:pt>
                <c:pt idx="669">
                  <c:v>-1.9E-2</c:v>
                </c:pt>
                <c:pt idx="670">
                  <c:v>-1.7000000000000001E-2</c:v>
                </c:pt>
                <c:pt idx="671">
                  <c:v>-1.7000000000000001E-2</c:v>
                </c:pt>
                <c:pt idx="672">
                  <c:v>-1.6E-2</c:v>
                </c:pt>
                <c:pt idx="673">
                  <c:v>-1.6E-2</c:v>
                </c:pt>
                <c:pt idx="674">
                  <c:v>-1.7000000000000001E-2</c:v>
                </c:pt>
                <c:pt idx="675">
                  <c:v>-1.7000000000000001E-2</c:v>
                </c:pt>
                <c:pt idx="676">
                  <c:v>-1.6E-2</c:v>
                </c:pt>
                <c:pt idx="677">
                  <c:v>-1.4E-2</c:v>
                </c:pt>
                <c:pt idx="678">
                  <c:v>-1.4E-2</c:v>
                </c:pt>
                <c:pt idx="679">
                  <c:v>-1.4999999999999999E-2</c:v>
                </c:pt>
                <c:pt idx="680">
                  <c:v>-1.4E-2</c:v>
                </c:pt>
                <c:pt idx="681">
                  <c:v>-1.2999999999999999E-2</c:v>
                </c:pt>
                <c:pt idx="682">
                  <c:v>-1.2E-2</c:v>
                </c:pt>
                <c:pt idx="683">
                  <c:v>-1.2999999999999999E-2</c:v>
                </c:pt>
                <c:pt idx="684">
                  <c:v>-1.4E-2</c:v>
                </c:pt>
                <c:pt idx="685">
                  <c:v>-1.4999999999999999E-2</c:v>
                </c:pt>
                <c:pt idx="686">
                  <c:v>-1.7999999999999999E-2</c:v>
                </c:pt>
                <c:pt idx="687">
                  <c:v>-1.9E-2</c:v>
                </c:pt>
                <c:pt idx="688">
                  <c:v>-0.02</c:v>
                </c:pt>
                <c:pt idx="689">
                  <c:v>-0.02</c:v>
                </c:pt>
                <c:pt idx="690">
                  <c:v>-0.02</c:v>
                </c:pt>
                <c:pt idx="691">
                  <c:v>-2.1000000000000001E-2</c:v>
                </c:pt>
                <c:pt idx="692">
                  <c:v>-2.1999999999999999E-2</c:v>
                </c:pt>
                <c:pt idx="693">
                  <c:v>-2.1000000000000001E-2</c:v>
                </c:pt>
                <c:pt idx="694">
                  <c:v>-0.02</c:v>
                </c:pt>
                <c:pt idx="695">
                  <c:v>-1.7000000000000001E-2</c:v>
                </c:pt>
                <c:pt idx="696">
                  <c:v>-1.4999999999999999E-2</c:v>
                </c:pt>
                <c:pt idx="697">
                  <c:v>-1.4E-2</c:v>
                </c:pt>
                <c:pt idx="698">
                  <c:v>-1.2999999999999999E-2</c:v>
                </c:pt>
                <c:pt idx="699">
                  <c:v>-8.9999999999999993E-3</c:v>
                </c:pt>
                <c:pt idx="700">
                  <c:v>-5.0000000000000001E-3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4A17-4544-9842-258B29AFA3AA}"/>
            </c:ext>
          </c:extLst>
        </c:ser>
        <c:ser>
          <c:idx val="2"/>
          <c:order val="2"/>
          <c:tx>
            <c:v>200mMLiSO4-100mMNaAc</c:v>
          </c:tx>
          <c:spPr>
            <a:ln>
              <a:solidFill>
                <a:srgbClr val="05FF76"/>
              </a:solidFill>
            </a:ln>
          </c:spPr>
          <c:marker>
            <c:symbol val="none"/>
          </c:marker>
          <c:xVal>
            <c:numRef>
              <c:f>Values!$A$39:$A$739</c:f>
              <c:numCache>
                <c:formatCode>0</c:formatCode>
                <c:ptCount val="701"/>
                <c:pt idx="0">
                  <c:v>200</c:v>
                </c:pt>
                <c:pt idx="1">
                  <c:v>201</c:v>
                </c:pt>
                <c:pt idx="2">
                  <c:v>202</c:v>
                </c:pt>
                <c:pt idx="3">
                  <c:v>203</c:v>
                </c:pt>
                <c:pt idx="4">
                  <c:v>204</c:v>
                </c:pt>
                <c:pt idx="5">
                  <c:v>205</c:v>
                </c:pt>
                <c:pt idx="6">
                  <c:v>206</c:v>
                </c:pt>
                <c:pt idx="7">
                  <c:v>207</c:v>
                </c:pt>
                <c:pt idx="8">
                  <c:v>208</c:v>
                </c:pt>
                <c:pt idx="9">
                  <c:v>209</c:v>
                </c:pt>
                <c:pt idx="10">
                  <c:v>210</c:v>
                </c:pt>
                <c:pt idx="11">
                  <c:v>211</c:v>
                </c:pt>
                <c:pt idx="12">
                  <c:v>212</c:v>
                </c:pt>
                <c:pt idx="13">
                  <c:v>213</c:v>
                </c:pt>
                <c:pt idx="14">
                  <c:v>214</c:v>
                </c:pt>
                <c:pt idx="15">
                  <c:v>215</c:v>
                </c:pt>
                <c:pt idx="16">
                  <c:v>216</c:v>
                </c:pt>
                <c:pt idx="17">
                  <c:v>217</c:v>
                </c:pt>
                <c:pt idx="18">
                  <c:v>218</c:v>
                </c:pt>
                <c:pt idx="19">
                  <c:v>219</c:v>
                </c:pt>
                <c:pt idx="20">
                  <c:v>220</c:v>
                </c:pt>
                <c:pt idx="21">
                  <c:v>221</c:v>
                </c:pt>
                <c:pt idx="22">
                  <c:v>222</c:v>
                </c:pt>
                <c:pt idx="23">
                  <c:v>223</c:v>
                </c:pt>
                <c:pt idx="24">
                  <c:v>224</c:v>
                </c:pt>
                <c:pt idx="25">
                  <c:v>225</c:v>
                </c:pt>
                <c:pt idx="26">
                  <c:v>226</c:v>
                </c:pt>
                <c:pt idx="27">
                  <c:v>227</c:v>
                </c:pt>
                <c:pt idx="28">
                  <c:v>228</c:v>
                </c:pt>
                <c:pt idx="29">
                  <c:v>229</c:v>
                </c:pt>
                <c:pt idx="30">
                  <c:v>230</c:v>
                </c:pt>
                <c:pt idx="31">
                  <c:v>231</c:v>
                </c:pt>
                <c:pt idx="32">
                  <c:v>232</c:v>
                </c:pt>
                <c:pt idx="33">
                  <c:v>233</c:v>
                </c:pt>
                <c:pt idx="34">
                  <c:v>234</c:v>
                </c:pt>
                <c:pt idx="35">
                  <c:v>235</c:v>
                </c:pt>
                <c:pt idx="36">
                  <c:v>236</c:v>
                </c:pt>
                <c:pt idx="37">
                  <c:v>237</c:v>
                </c:pt>
                <c:pt idx="38">
                  <c:v>238</c:v>
                </c:pt>
                <c:pt idx="39">
                  <c:v>239</c:v>
                </c:pt>
                <c:pt idx="40">
                  <c:v>240</c:v>
                </c:pt>
                <c:pt idx="41">
                  <c:v>241</c:v>
                </c:pt>
                <c:pt idx="42">
                  <c:v>242</c:v>
                </c:pt>
                <c:pt idx="43">
                  <c:v>243</c:v>
                </c:pt>
                <c:pt idx="44">
                  <c:v>244</c:v>
                </c:pt>
                <c:pt idx="45">
                  <c:v>245</c:v>
                </c:pt>
                <c:pt idx="46">
                  <c:v>246</c:v>
                </c:pt>
                <c:pt idx="47">
                  <c:v>247</c:v>
                </c:pt>
                <c:pt idx="48">
                  <c:v>248</c:v>
                </c:pt>
                <c:pt idx="49">
                  <c:v>249</c:v>
                </c:pt>
                <c:pt idx="50">
                  <c:v>250</c:v>
                </c:pt>
                <c:pt idx="51">
                  <c:v>251</c:v>
                </c:pt>
                <c:pt idx="52">
                  <c:v>252</c:v>
                </c:pt>
                <c:pt idx="53">
                  <c:v>253</c:v>
                </c:pt>
                <c:pt idx="54">
                  <c:v>254</c:v>
                </c:pt>
                <c:pt idx="55">
                  <c:v>255</c:v>
                </c:pt>
                <c:pt idx="56">
                  <c:v>256</c:v>
                </c:pt>
                <c:pt idx="57">
                  <c:v>257</c:v>
                </c:pt>
                <c:pt idx="58">
                  <c:v>258</c:v>
                </c:pt>
                <c:pt idx="59">
                  <c:v>259</c:v>
                </c:pt>
                <c:pt idx="60">
                  <c:v>260</c:v>
                </c:pt>
                <c:pt idx="61">
                  <c:v>261</c:v>
                </c:pt>
                <c:pt idx="62">
                  <c:v>262</c:v>
                </c:pt>
                <c:pt idx="63">
                  <c:v>263</c:v>
                </c:pt>
                <c:pt idx="64">
                  <c:v>264</c:v>
                </c:pt>
                <c:pt idx="65">
                  <c:v>265</c:v>
                </c:pt>
                <c:pt idx="66">
                  <c:v>266</c:v>
                </c:pt>
                <c:pt idx="67">
                  <c:v>267</c:v>
                </c:pt>
                <c:pt idx="68">
                  <c:v>268</c:v>
                </c:pt>
                <c:pt idx="69">
                  <c:v>269</c:v>
                </c:pt>
                <c:pt idx="70">
                  <c:v>270</c:v>
                </c:pt>
                <c:pt idx="71">
                  <c:v>271</c:v>
                </c:pt>
                <c:pt idx="72">
                  <c:v>272</c:v>
                </c:pt>
                <c:pt idx="73">
                  <c:v>273</c:v>
                </c:pt>
                <c:pt idx="74">
                  <c:v>274</c:v>
                </c:pt>
                <c:pt idx="75">
                  <c:v>275</c:v>
                </c:pt>
                <c:pt idx="76">
                  <c:v>276</c:v>
                </c:pt>
                <c:pt idx="77">
                  <c:v>277</c:v>
                </c:pt>
                <c:pt idx="78">
                  <c:v>278</c:v>
                </c:pt>
                <c:pt idx="79">
                  <c:v>279</c:v>
                </c:pt>
                <c:pt idx="80">
                  <c:v>280</c:v>
                </c:pt>
                <c:pt idx="81">
                  <c:v>281</c:v>
                </c:pt>
                <c:pt idx="82">
                  <c:v>282</c:v>
                </c:pt>
                <c:pt idx="83">
                  <c:v>283</c:v>
                </c:pt>
                <c:pt idx="84">
                  <c:v>284</c:v>
                </c:pt>
                <c:pt idx="85">
                  <c:v>285</c:v>
                </c:pt>
                <c:pt idx="86">
                  <c:v>286</c:v>
                </c:pt>
                <c:pt idx="87">
                  <c:v>287</c:v>
                </c:pt>
                <c:pt idx="88">
                  <c:v>288</c:v>
                </c:pt>
                <c:pt idx="89">
                  <c:v>289</c:v>
                </c:pt>
                <c:pt idx="90">
                  <c:v>290</c:v>
                </c:pt>
                <c:pt idx="91">
                  <c:v>291</c:v>
                </c:pt>
                <c:pt idx="92">
                  <c:v>292</c:v>
                </c:pt>
                <c:pt idx="93">
                  <c:v>293</c:v>
                </c:pt>
                <c:pt idx="94">
                  <c:v>294</c:v>
                </c:pt>
                <c:pt idx="95">
                  <c:v>295</c:v>
                </c:pt>
                <c:pt idx="96">
                  <c:v>296</c:v>
                </c:pt>
                <c:pt idx="97">
                  <c:v>297</c:v>
                </c:pt>
                <c:pt idx="98">
                  <c:v>298</c:v>
                </c:pt>
                <c:pt idx="99">
                  <c:v>299</c:v>
                </c:pt>
                <c:pt idx="100">
                  <c:v>300</c:v>
                </c:pt>
                <c:pt idx="101">
                  <c:v>301</c:v>
                </c:pt>
                <c:pt idx="102">
                  <c:v>302</c:v>
                </c:pt>
                <c:pt idx="103">
                  <c:v>303</c:v>
                </c:pt>
                <c:pt idx="104">
                  <c:v>304</c:v>
                </c:pt>
                <c:pt idx="105">
                  <c:v>305</c:v>
                </c:pt>
                <c:pt idx="106">
                  <c:v>306</c:v>
                </c:pt>
                <c:pt idx="107">
                  <c:v>307</c:v>
                </c:pt>
                <c:pt idx="108">
                  <c:v>308</c:v>
                </c:pt>
                <c:pt idx="109">
                  <c:v>309</c:v>
                </c:pt>
                <c:pt idx="110">
                  <c:v>310</c:v>
                </c:pt>
                <c:pt idx="111">
                  <c:v>311</c:v>
                </c:pt>
                <c:pt idx="112">
                  <c:v>312</c:v>
                </c:pt>
                <c:pt idx="113">
                  <c:v>313</c:v>
                </c:pt>
                <c:pt idx="114">
                  <c:v>314</c:v>
                </c:pt>
                <c:pt idx="115">
                  <c:v>315</c:v>
                </c:pt>
                <c:pt idx="116">
                  <c:v>316</c:v>
                </c:pt>
                <c:pt idx="117">
                  <c:v>317</c:v>
                </c:pt>
                <c:pt idx="118">
                  <c:v>318</c:v>
                </c:pt>
                <c:pt idx="119">
                  <c:v>319</c:v>
                </c:pt>
                <c:pt idx="120">
                  <c:v>320</c:v>
                </c:pt>
                <c:pt idx="121">
                  <c:v>321</c:v>
                </c:pt>
                <c:pt idx="122">
                  <c:v>322</c:v>
                </c:pt>
                <c:pt idx="123">
                  <c:v>323</c:v>
                </c:pt>
                <c:pt idx="124">
                  <c:v>324</c:v>
                </c:pt>
                <c:pt idx="125">
                  <c:v>325</c:v>
                </c:pt>
                <c:pt idx="126">
                  <c:v>326</c:v>
                </c:pt>
                <c:pt idx="127">
                  <c:v>327</c:v>
                </c:pt>
                <c:pt idx="128">
                  <c:v>328</c:v>
                </c:pt>
                <c:pt idx="129">
                  <c:v>329</c:v>
                </c:pt>
                <c:pt idx="130">
                  <c:v>330</c:v>
                </c:pt>
                <c:pt idx="131">
                  <c:v>331</c:v>
                </c:pt>
                <c:pt idx="132">
                  <c:v>332</c:v>
                </c:pt>
                <c:pt idx="133">
                  <c:v>333</c:v>
                </c:pt>
                <c:pt idx="134">
                  <c:v>334</c:v>
                </c:pt>
                <c:pt idx="135">
                  <c:v>335</c:v>
                </c:pt>
                <c:pt idx="136">
                  <c:v>336</c:v>
                </c:pt>
                <c:pt idx="137">
                  <c:v>337</c:v>
                </c:pt>
                <c:pt idx="138">
                  <c:v>338</c:v>
                </c:pt>
                <c:pt idx="139">
                  <c:v>339</c:v>
                </c:pt>
                <c:pt idx="140">
                  <c:v>340</c:v>
                </c:pt>
                <c:pt idx="141">
                  <c:v>341</c:v>
                </c:pt>
                <c:pt idx="142">
                  <c:v>342</c:v>
                </c:pt>
                <c:pt idx="143">
                  <c:v>343</c:v>
                </c:pt>
                <c:pt idx="144">
                  <c:v>344</c:v>
                </c:pt>
                <c:pt idx="145">
                  <c:v>345</c:v>
                </c:pt>
                <c:pt idx="146">
                  <c:v>346</c:v>
                </c:pt>
                <c:pt idx="147">
                  <c:v>347</c:v>
                </c:pt>
                <c:pt idx="148">
                  <c:v>348</c:v>
                </c:pt>
                <c:pt idx="149">
                  <c:v>349</c:v>
                </c:pt>
                <c:pt idx="150">
                  <c:v>350</c:v>
                </c:pt>
                <c:pt idx="151">
                  <c:v>351</c:v>
                </c:pt>
                <c:pt idx="152">
                  <c:v>352</c:v>
                </c:pt>
                <c:pt idx="153">
                  <c:v>353</c:v>
                </c:pt>
                <c:pt idx="154">
                  <c:v>354</c:v>
                </c:pt>
                <c:pt idx="155">
                  <c:v>355</c:v>
                </c:pt>
                <c:pt idx="156">
                  <c:v>356</c:v>
                </c:pt>
                <c:pt idx="157">
                  <c:v>357</c:v>
                </c:pt>
                <c:pt idx="158">
                  <c:v>358</c:v>
                </c:pt>
                <c:pt idx="159">
                  <c:v>359</c:v>
                </c:pt>
                <c:pt idx="160">
                  <c:v>360</c:v>
                </c:pt>
                <c:pt idx="161">
                  <c:v>361</c:v>
                </c:pt>
                <c:pt idx="162">
                  <c:v>362</c:v>
                </c:pt>
                <c:pt idx="163">
                  <c:v>363</c:v>
                </c:pt>
                <c:pt idx="164">
                  <c:v>364</c:v>
                </c:pt>
                <c:pt idx="165">
                  <c:v>365</c:v>
                </c:pt>
                <c:pt idx="166">
                  <c:v>366</c:v>
                </c:pt>
                <c:pt idx="167">
                  <c:v>367</c:v>
                </c:pt>
                <c:pt idx="168">
                  <c:v>368</c:v>
                </c:pt>
                <c:pt idx="169">
                  <c:v>369</c:v>
                </c:pt>
                <c:pt idx="170">
                  <c:v>370</c:v>
                </c:pt>
                <c:pt idx="171">
                  <c:v>371</c:v>
                </c:pt>
                <c:pt idx="172">
                  <c:v>372</c:v>
                </c:pt>
                <c:pt idx="173">
                  <c:v>373</c:v>
                </c:pt>
                <c:pt idx="174">
                  <c:v>374</c:v>
                </c:pt>
                <c:pt idx="175">
                  <c:v>375</c:v>
                </c:pt>
                <c:pt idx="176">
                  <c:v>376</c:v>
                </c:pt>
                <c:pt idx="177">
                  <c:v>377</c:v>
                </c:pt>
                <c:pt idx="178">
                  <c:v>378</c:v>
                </c:pt>
                <c:pt idx="179">
                  <c:v>379</c:v>
                </c:pt>
                <c:pt idx="180">
                  <c:v>380</c:v>
                </c:pt>
                <c:pt idx="181">
                  <c:v>381</c:v>
                </c:pt>
                <c:pt idx="182">
                  <c:v>382</c:v>
                </c:pt>
                <c:pt idx="183">
                  <c:v>383</c:v>
                </c:pt>
                <c:pt idx="184">
                  <c:v>384</c:v>
                </c:pt>
                <c:pt idx="185">
                  <c:v>385</c:v>
                </c:pt>
                <c:pt idx="186">
                  <c:v>386</c:v>
                </c:pt>
                <c:pt idx="187">
                  <c:v>387</c:v>
                </c:pt>
                <c:pt idx="188">
                  <c:v>388</c:v>
                </c:pt>
                <c:pt idx="189">
                  <c:v>389</c:v>
                </c:pt>
                <c:pt idx="190">
                  <c:v>390</c:v>
                </c:pt>
                <c:pt idx="191">
                  <c:v>391</c:v>
                </c:pt>
                <c:pt idx="192">
                  <c:v>392</c:v>
                </c:pt>
                <c:pt idx="193">
                  <c:v>393</c:v>
                </c:pt>
                <c:pt idx="194">
                  <c:v>394</c:v>
                </c:pt>
                <c:pt idx="195">
                  <c:v>395</c:v>
                </c:pt>
                <c:pt idx="196">
                  <c:v>396</c:v>
                </c:pt>
                <c:pt idx="197">
                  <c:v>397</c:v>
                </c:pt>
                <c:pt idx="198">
                  <c:v>398</c:v>
                </c:pt>
                <c:pt idx="199">
                  <c:v>399</c:v>
                </c:pt>
                <c:pt idx="200">
                  <c:v>400</c:v>
                </c:pt>
                <c:pt idx="201">
                  <c:v>401</c:v>
                </c:pt>
                <c:pt idx="202">
                  <c:v>402</c:v>
                </c:pt>
                <c:pt idx="203">
                  <c:v>403</c:v>
                </c:pt>
                <c:pt idx="204">
                  <c:v>404</c:v>
                </c:pt>
                <c:pt idx="205">
                  <c:v>405</c:v>
                </c:pt>
                <c:pt idx="206">
                  <c:v>406</c:v>
                </c:pt>
                <c:pt idx="207">
                  <c:v>407</c:v>
                </c:pt>
                <c:pt idx="208">
                  <c:v>408</c:v>
                </c:pt>
                <c:pt idx="209">
                  <c:v>409</c:v>
                </c:pt>
                <c:pt idx="210">
                  <c:v>410</c:v>
                </c:pt>
                <c:pt idx="211">
                  <c:v>411</c:v>
                </c:pt>
                <c:pt idx="212">
                  <c:v>412</c:v>
                </c:pt>
                <c:pt idx="213">
                  <c:v>413</c:v>
                </c:pt>
                <c:pt idx="214">
                  <c:v>414</c:v>
                </c:pt>
                <c:pt idx="215">
                  <c:v>415</c:v>
                </c:pt>
                <c:pt idx="216">
                  <c:v>416</c:v>
                </c:pt>
                <c:pt idx="217">
                  <c:v>417</c:v>
                </c:pt>
                <c:pt idx="218">
                  <c:v>418</c:v>
                </c:pt>
                <c:pt idx="219">
                  <c:v>419</c:v>
                </c:pt>
                <c:pt idx="220">
                  <c:v>420</c:v>
                </c:pt>
                <c:pt idx="221">
                  <c:v>421</c:v>
                </c:pt>
                <c:pt idx="222">
                  <c:v>422</c:v>
                </c:pt>
                <c:pt idx="223">
                  <c:v>423</c:v>
                </c:pt>
                <c:pt idx="224">
                  <c:v>424</c:v>
                </c:pt>
                <c:pt idx="225">
                  <c:v>425</c:v>
                </c:pt>
                <c:pt idx="226">
                  <c:v>426</c:v>
                </c:pt>
                <c:pt idx="227">
                  <c:v>427</c:v>
                </c:pt>
                <c:pt idx="228">
                  <c:v>428</c:v>
                </c:pt>
                <c:pt idx="229">
                  <c:v>429</c:v>
                </c:pt>
                <c:pt idx="230">
                  <c:v>430</c:v>
                </c:pt>
                <c:pt idx="231">
                  <c:v>431</c:v>
                </c:pt>
                <c:pt idx="232">
                  <c:v>432</c:v>
                </c:pt>
                <c:pt idx="233">
                  <c:v>433</c:v>
                </c:pt>
                <c:pt idx="234">
                  <c:v>434</c:v>
                </c:pt>
                <c:pt idx="235">
                  <c:v>435</c:v>
                </c:pt>
                <c:pt idx="236">
                  <c:v>436</c:v>
                </c:pt>
                <c:pt idx="237">
                  <c:v>437</c:v>
                </c:pt>
                <c:pt idx="238">
                  <c:v>438</c:v>
                </c:pt>
                <c:pt idx="239">
                  <c:v>439</c:v>
                </c:pt>
                <c:pt idx="240">
                  <c:v>440</c:v>
                </c:pt>
                <c:pt idx="241">
                  <c:v>441</c:v>
                </c:pt>
                <c:pt idx="242">
                  <c:v>442</c:v>
                </c:pt>
                <c:pt idx="243">
                  <c:v>443</c:v>
                </c:pt>
                <c:pt idx="244">
                  <c:v>444</c:v>
                </c:pt>
                <c:pt idx="245">
                  <c:v>445</c:v>
                </c:pt>
                <c:pt idx="246">
                  <c:v>446</c:v>
                </c:pt>
                <c:pt idx="247">
                  <c:v>447</c:v>
                </c:pt>
                <c:pt idx="248">
                  <c:v>448</c:v>
                </c:pt>
                <c:pt idx="249">
                  <c:v>449</c:v>
                </c:pt>
                <c:pt idx="250">
                  <c:v>450</c:v>
                </c:pt>
                <c:pt idx="251">
                  <c:v>451</c:v>
                </c:pt>
                <c:pt idx="252">
                  <c:v>452</c:v>
                </c:pt>
                <c:pt idx="253">
                  <c:v>453</c:v>
                </c:pt>
                <c:pt idx="254">
                  <c:v>454</c:v>
                </c:pt>
                <c:pt idx="255">
                  <c:v>455</c:v>
                </c:pt>
                <c:pt idx="256">
                  <c:v>456</c:v>
                </c:pt>
                <c:pt idx="257">
                  <c:v>457</c:v>
                </c:pt>
                <c:pt idx="258">
                  <c:v>458</c:v>
                </c:pt>
                <c:pt idx="259">
                  <c:v>459</c:v>
                </c:pt>
                <c:pt idx="260">
                  <c:v>460</c:v>
                </c:pt>
                <c:pt idx="261">
                  <c:v>461</c:v>
                </c:pt>
                <c:pt idx="262">
                  <c:v>462</c:v>
                </c:pt>
                <c:pt idx="263">
                  <c:v>463</c:v>
                </c:pt>
                <c:pt idx="264">
                  <c:v>464</c:v>
                </c:pt>
                <c:pt idx="265">
                  <c:v>465</c:v>
                </c:pt>
                <c:pt idx="266">
                  <c:v>466</c:v>
                </c:pt>
                <c:pt idx="267">
                  <c:v>467</c:v>
                </c:pt>
                <c:pt idx="268">
                  <c:v>468</c:v>
                </c:pt>
                <c:pt idx="269">
                  <c:v>469</c:v>
                </c:pt>
                <c:pt idx="270">
                  <c:v>470</c:v>
                </c:pt>
                <c:pt idx="271">
                  <c:v>471</c:v>
                </c:pt>
                <c:pt idx="272">
                  <c:v>472</c:v>
                </c:pt>
                <c:pt idx="273">
                  <c:v>473</c:v>
                </c:pt>
                <c:pt idx="274">
                  <c:v>474</c:v>
                </c:pt>
                <c:pt idx="275">
                  <c:v>475</c:v>
                </c:pt>
                <c:pt idx="276">
                  <c:v>476</c:v>
                </c:pt>
                <c:pt idx="277">
                  <c:v>477</c:v>
                </c:pt>
                <c:pt idx="278">
                  <c:v>478</c:v>
                </c:pt>
                <c:pt idx="279">
                  <c:v>479</c:v>
                </c:pt>
                <c:pt idx="280">
                  <c:v>480</c:v>
                </c:pt>
                <c:pt idx="281">
                  <c:v>481</c:v>
                </c:pt>
                <c:pt idx="282">
                  <c:v>482</c:v>
                </c:pt>
                <c:pt idx="283">
                  <c:v>483</c:v>
                </c:pt>
                <c:pt idx="284">
                  <c:v>484</c:v>
                </c:pt>
                <c:pt idx="285">
                  <c:v>485</c:v>
                </c:pt>
                <c:pt idx="286">
                  <c:v>486</c:v>
                </c:pt>
                <c:pt idx="287">
                  <c:v>487</c:v>
                </c:pt>
                <c:pt idx="288">
                  <c:v>488</c:v>
                </c:pt>
                <c:pt idx="289">
                  <c:v>489</c:v>
                </c:pt>
                <c:pt idx="290">
                  <c:v>490</c:v>
                </c:pt>
                <c:pt idx="291">
                  <c:v>491</c:v>
                </c:pt>
                <c:pt idx="292">
                  <c:v>492</c:v>
                </c:pt>
                <c:pt idx="293">
                  <c:v>493</c:v>
                </c:pt>
                <c:pt idx="294">
                  <c:v>494</c:v>
                </c:pt>
                <c:pt idx="295">
                  <c:v>495</c:v>
                </c:pt>
                <c:pt idx="296">
                  <c:v>496</c:v>
                </c:pt>
                <c:pt idx="297">
                  <c:v>497</c:v>
                </c:pt>
                <c:pt idx="298">
                  <c:v>498</c:v>
                </c:pt>
                <c:pt idx="299">
                  <c:v>499</c:v>
                </c:pt>
                <c:pt idx="300">
                  <c:v>500</c:v>
                </c:pt>
                <c:pt idx="301">
                  <c:v>501</c:v>
                </c:pt>
                <c:pt idx="302">
                  <c:v>502</c:v>
                </c:pt>
                <c:pt idx="303">
                  <c:v>503</c:v>
                </c:pt>
                <c:pt idx="304">
                  <c:v>504</c:v>
                </c:pt>
                <c:pt idx="305">
                  <c:v>505</c:v>
                </c:pt>
                <c:pt idx="306">
                  <c:v>506</c:v>
                </c:pt>
                <c:pt idx="307">
                  <c:v>507</c:v>
                </c:pt>
                <c:pt idx="308">
                  <c:v>508</c:v>
                </c:pt>
                <c:pt idx="309">
                  <c:v>509</c:v>
                </c:pt>
                <c:pt idx="310">
                  <c:v>510</c:v>
                </c:pt>
                <c:pt idx="311">
                  <c:v>511</c:v>
                </c:pt>
                <c:pt idx="312">
                  <c:v>512</c:v>
                </c:pt>
                <c:pt idx="313">
                  <c:v>513</c:v>
                </c:pt>
                <c:pt idx="314">
                  <c:v>514</c:v>
                </c:pt>
                <c:pt idx="315">
                  <c:v>515</c:v>
                </c:pt>
                <c:pt idx="316">
                  <c:v>516</c:v>
                </c:pt>
                <c:pt idx="317">
                  <c:v>517</c:v>
                </c:pt>
                <c:pt idx="318">
                  <c:v>518</c:v>
                </c:pt>
                <c:pt idx="319">
                  <c:v>519</c:v>
                </c:pt>
                <c:pt idx="320">
                  <c:v>520</c:v>
                </c:pt>
                <c:pt idx="321">
                  <c:v>521</c:v>
                </c:pt>
                <c:pt idx="322">
                  <c:v>522</c:v>
                </c:pt>
                <c:pt idx="323">
                  <c:v>523</c:v>
                </c:pt>
                <c:pt idx="324">
                  <c:v>524</c:v>
                </c:pt>
                <c:pt idx="325">
                  <c:v>525</c:v>
                </c:pt>
                <c:pt idx="326">
                  <c:v>526</c:v>
                </c:pt>
                <c:pt idx="327">
                  <c:v>527</c:v>
                </c:pt>
                <c:pt idx="328">
                  <c:v>528</c:v>
                </c:pt>
                <c:pt idx="329">
                  <c:v>529</c:v>
                </c:pt>
                <c:pt idx="330">
                  <c:v>530</c:v>
                </c:pt>
                <c:pt idx="331">
                  <c:v>531</c:v>
                </c:pt>
                <c:pt idx="332">
                  <c:v>532</c:v>
                </c:pt>
                <c:pt idx="333">
                  <c:v>533</c:v>
                </c:pt>
                <c:pt idx="334">
                  <c:v>534</c:v>
                </c:pt>
                <c:pt idx="335">
                  <c:v>535</c:v>
                </c:pt>
                <c:pt idx="336">
                  <c:v>536</c:v>
                </c:pt>
                <c:pt idx="337">
                  <c:v>537</c:v>
                </c:pt>
                <c:pt idx="338">
                  <c:v>538</c:v>
                </c:pt>
                <c:pt idx="339">
                  <c:v>539</c:v>
                </c:pt>
                <c:pt idx="340">
                  <c:v>540</c:v>
                </c:pt>
                <c:pt idx="341">
                  <c:v>541</c:v>
                </c:pt>
                <c:pt idx="342">
                  <c:v>542</c:v>
                </c:pt>
                <c:pt idx="343">
                  <c:v>543</c:v>
                </c:pt>
                <c:pt idx="344">
                  <c:v>544</c:v>
                </c:pt>
                <c:pt idx="345">
                  <c:v>545</c:v>
                </c:pt>
                <c:pt idx="346">
                  <c:v>546</c:v>
                </c:pt>
                <c:pt idx="347">
                  <c:v>547</c:v>
                </c:pt>
                <c:pt idx="348">
                  <c:v>548</c:v>
                </c:pt>
                <c:pt idx="349">
                  <c:v>549</c:v>
                </c:pt>
                <c:pt idx="350">
                  <c:v>550</c:v>
                </c:pt>
                <c:pt idx="351">
                  <c:v>551</c:v>
                </c:pt>
                <c:pt idx="352">
                  <c:v>552</c:v>
                </c:pt>
                <c:pt idx="353">
                  <c:v>553</c:v>
                </c:pt>
                <c:pt idx="354">
                  <c:v>554</c:v>
                </c:pt>
                <c:pt idx="355">
                  <c:v>555</c:v>
                </c:pt>
                <c:pt idx="356">
                  <c:v>556</c:v>
                </c:pt>
                <c:pt idx="357">
                  <c:v>557</c:v>
                </c:pt>
                <c:pt idx="358">
                  <c:v>558</c:v>
                </c:pt>
                <c:pt idx="359">
                  <c:v>559</c:v>
                </c:pt>
                <c:pt idx="360">
                  <c:v>560</c:v>
                </c:pt>
                <c:pt idx="361">
                  <c:v>561</c:v>
                </c:pt>
                <c:pt idx="362">
                  <c:v>562</c:v>
                </c:pt>
                <c:pt idx="363">
                  <c:v>563</c:v>
                </c:pt>
                <c:pt idx="364">
                  <c:v>564</c:v>
                </c:pt>
                <c:pt idx="365">
                  <c:v>565</c:v>
                </c:pt>
                <c:pt idx="366">
                  <c:v>566</c:v>
                </c:pt>
                <c:pt idx="367">
                  <c:v>567</c:v>
                </c:pt>
                <c:pt idx="368">
                  <c:v>568</c:v>
                </c:pt>
                <c:pt idx="369">
                  <c:v>569</c:v>
                </c:pt>
                <c:pt idx="370">
                  <c:v>570</c:v>
                </c:pt>
                <c:pt idx="371">
                  <c:v>571</c:v>
                </c:pt>
                <c:pt idx="372">
                  <c:v>572</c:v>
                </c:pt>
                <c:pt idx="373">
                  <c:v>573</c:v>
                </c:pt>
                <c:pt idx="374">
                  <c:v>574</c:v>
                </c:pt>
                <c:pt idx="375">
                  <c:v>575</c:v>
                </c:pt>
                <c:pt idx="376">
                  <c:v>576</c:v>
                </c:pt>
                <c:pt idx="377">
                  <c:v>577</c:v>
                </c:pt>
                <c:pt idx="378">
                  <c:v>578</c:v>
                </c:pt>
                <c:pt idx="379">
                  <c:v>579</c:v>
                </c:pt>
                <c:pt idx="380">
                  <c:v>580</c:v>
                </c:pt>
                <c:pt idx="381">
                  <c:v>581</c:v>
                </c:pt>
                <c:pt idx="382">
                  <c:v>582</c:v>
                </c:pt>
                <c:pt idx="383">
                  <c:v>583</c:v>
                </c:pt>
                <c:pt idx="384">
                  <c:v>584</c:v>
                </c:pt>
                <c:pt idx="385">
                  <c:v>585</c:v>
                </c:pt>
                <c:pt idx="386">
                  <c:v>586</c:v>
                </c:pt>
                <c:pt idx="387">
                  <c:v>587</c:v>
                </c:pt>
                <c:pt idx="388">
                  <c:v>588</c:v>
                </c:pt>
                <c:pt idx="389">
                  <c:v>589</c:v>
                </c:pt>
                <c:pt idx="390">
                  <c:v>590</c:v>
                </c:pt>
                <c:pt idx="391">
                  <c:v>591</c:v>
                </c:pt>
                <c:pt idx="392">
                  <c:v>592</c:v>
                </c:pt>
                <c:pt idx="393">
                  <c:v>593</c:v>
                </c:pt>
                <c:pt idx="394">
                  <c:v>594</c:v>
                </c:pt>
                <c:pt idx="395">
                  <c:v>595</c:v>
                </c:pt>
                <c:pt idx="396">
                  <c:v>596</c:v>
                </c:pt>
                <c:pt idx="397">
                  <c:v>597</c:v>
                </c:pt>
                <c:pt idx="398">
                  <c:v>598</c:v>
                </c:pt>
                <c:pt idx="399">
                  <c:v>599</c:v>
                </c:pt>
                <c:pt idx="400">
                  <c:v>600</c:v>
                </c:pt>
                <c:pt idx="401">
                  <c:v>601</c:v>
                </c:pt>
                <c:pt idx="402">
                  <c:v>602</c:v>
                </c:pt>
                <c:pt idx="403">
                  <c:v>603</c:v>
                </c:pt>
                <c:pt idx="404">
                  <c:v>604</c:v>
                </c:pt>
                <c:pt idx="405">
                  <c:v>605</c:v>
                </c:pt>
                <c:pt idx="406">
                  <c:v>606</c:v>
                </c:pt>
                <c:pt idx="407">
                  <c:v>607</c:v>
                </c:pt>
                <c:pt idx="408">
                  <c:v>608</c:v>
                </c:pt>
                <c:pt idx="409">
                  <c:v>609</c:v>
                </c:pt>
                <c:pt idx="410">
                  <c:v>610</c:v>
                </c:pt>
                <c:pt idx="411">
                  <c:v>611</c:v>
                </c:pt>
                <c:pt idx="412">
                  <c:v>612</c:v>
                </c:pt>
                <c:pt idx="413">
                  <c:v>613</c:v>
                </c:pt>
                <c:pt idx="414">
                  <c:v>614</c:v>
                </c:pt>
                <c:pt idx="415">
                  <c:v>615</c:v>
                </c:pt>
                <c:pt idx="416">
                  <c:v>616</c:v>
                </c:pt>
                <c:pt idx="417">
                  <c:v>617</c:v>
                </c:pt>
                <c:pt idx="418">
                  <c:v>618</c:v>
                </c:pt>
                <c:pt idx="419">
                  <c:v>619</c:v>
                </c:pt>
                <c:pt idx="420">
                  <c:v>620</c:v>
                </c:pt>
                <c:pt idx="421">
                  <c:v>621</c:v>
                </c:pt>
                <c:pt idx="422">
                  <c:v>622</c:v>
                </c:pt>
                <c:pt idx="423">
                  <c:v>623</c:v>
                </c:pt>
                <c:pt idx="424">
                  <c:v>624</c:v>
                </c:pt>
                <c:pt idx="425">
                  <c:v>625</c:v>
                </c:pt>
                <c:pt idx="426">
                  <c:v>626</c:v>
                </c:pt>
                <c:pt idx="427">
                  <c:v>627</c:v>
                </c:pt>
                <c:pt idx="428">
                  <c:v>628</c:v>
                </c:pt>
                <c:pt idx="429">
                  <c:v>629</c:v>
                </c:pt>
                <c:pt idx="430">
                  <c:v>630</c:v>
                </c:pt>
                <c:pt idx="431">
                  <c:v>631</c:v>
                </c:pt>
                <c:pt idx="432">
                  <c:v>632</c:v>
                </c:pt>
                <c:pt idx="433">
                  <c:v>633</c:v>
                </c:pt>
                <c:pt idx="434">
                  <c:v>634</c:v>
                </c:pt>
                <c:pt idx="435">
                  <c:v>635</c:v>
                </c:pt>
                <c:pt idx="436">
                  <c:v>636</c:v>
                </c:pt>
                <c:pt idx="437">
                  <c:v>637</c:v>
                </c:pt>
                <c:pt idx="438">
                  <c:v>638</c:v>
                </c:pt>
                <c:pt idx="439">
                  <c:v>639</c:v>
                </c:pt>
                <c:pt idx="440">
                  <c:v>640</c:v>
                </c:pt>
                <c:pt idx="441">
                  <c:v>641</c:v>
                </c:pt>
                <c:pt idx="442">
                  <c:v>642</c:v>
                </c:pt>
                <c:pt idx="443">
                  <c:v>643</c:v>
                </c:pt>
                <c:pt idx="444">
                  <c:v>644</c:v>
                </c:pt>
                <c:pt idx="445">
                  <c:v>645</c:v>
                </c:pt>
                <c:pt idx="446">
                  <c:v>646</c:v>
                </c:pt>
                <c:pt idx="447">
                  <c:v>647</c:v>
                </c:pt>
                <c:pt idx="448">
                  <c:v>648</c:v>
                </c:pt>
                <c:pt idx="449">
                  <c:v>649</c:v>
                </c:pt>
                <c:pt idx="450">
                  <c:v>650</c:v>
                </c:pt>
                <c:pt idx="451">
                  <c:v>651</c:v>
                </c:pt>
                <c:pt idx="452">
                  <c:v>652</c:v>
                </c:pt>
                <c:pt idx="453">
                  <c:v>653</c:v>
                </c:pt>
                <c:pt idx="454">
                  <c:v>654</c:v>
                </c:pt>
                <c:pt idx="455">
                  <c:v>655</c:v>
                </c:pt>
                <c:pt idx="456">
                  <c:v>656</c:v>
                </c:pt>
                <c:pt idx="457">
                  <c:v>657</c:v>
                </c:pt>
                <c:pt idx="458">
                  <c:v>658</c:v>
                </c:pt>
                <c:pt idx="459">
                  <c:v>659</c:v>
                </c:pt>
                <c:pt idx="460">
                  <c:v>660</c:v>
                </c:pt>
                <c:pt idx="461">
                  <c:v>661</c:v>
                </c:pt>
                <c:pt idx="462">
                  <c:v>662</c:v>
                </c:pt>
                <c:pt idx="463">
                  <c:v>663</c:v>
                </c:pt>
                <c:pt idx="464">
                  <c:v>664</c:v>
                </c:pt>
                <c:pt idx="465">
                  <c:v>665</c:v>
                </c:pt>
                <c:pt idx="466">
                  <c:v>666</c:v>
                </c:pt>
                <c:pt idx="467">
                  <c:v>667</c:v>
                </c:pt>
                <c:pt idx="468">
                  <c:v>668</c:v>
                </c:pt>
                <c:pt idx="469">
                  <c:v>669</c:v>
                </c:pt>
                <c:pt idx="470">
                  <c:v>670</c:v>
                </c:pt>
                <c:pt idx="471">
                  <c:v>671</c:v>
                </c:pt>
                <c:pt idx="472">
                  <c:v>672</c:v>
                </c:pt>
                <c:pt idx="473">
                  <c:v>673</c:v>
                </c:pt>
                <c:pt idx="474">
                  <c:v>674</c:v>
                </c:pt>
                <c:pt idx="475">
                  <c:v>675</c:v>
                </c:pt>
                <c:pt idx="476">
                  <c:v>676</c:v>
                </c:pt>
                <c:pt idx="477">
                  <c:v>677</c:v>
                </c:pt>
                <c:pt idx="478">
                  <c:v>678</c:v>
                </c:pt>
                <c:pt idx="479">
                  <c:v>679</c:v>
                </c:pt>
                <c:pt idx="480">
                  <c:v>680</c:v>
                </c:pt>
                <c:pt idx="481">
                  <c:v>681</c:v>
                </c:pt>
                <c:pt idx="482">
                  <c:v>682</c:v>
                </c:pt>
                <c:pt idx="483">
                  <c:v>683</c:v>
                </c:pt>
                <c:pt idx="484">
                  <c:v>684</c:v>
                </c:pt>
                <c:pt idx="485">
                  <c:v>685</c:v>
                </c:pt>
                <c:pt idx="486">
                  <c:v>686</c:v>
                </c:pt>
                <c:pt idx="487">
                  <c:v>687</c:v>
                </c:pt>
                <c:pt idx="488">
                  <c:v>688</c:v>
                </c:pt>
                <c:pt idx="489">
                  <c:v>689</c:v>
                </c:pt>
                <c:pt idx="490">
                  <c:v>690</c:v>
                </c:pt>
                <c:pt idx="491">
                  <c:v>691</c:v>
                </c:pt>
                <c:pt idx="492">
                  <c:v>692</c:v>
                </c:pt>
                <c:pt idx="493">
                  <c:v>693</c:v>
                </c:pt>
                <c:pt idx="494">
                  <c:v>694</c:v>
                </c:pt>
                <c:pt idx="495">
                  <c:v>695</c:v>
                </c:pt>
                <c:pt idx="496">
                  <c:v>696</c:v>
                </c:pt>
                <c:pt idx="497">
                  <c:v>697</c:v>
                </c:pt>
                <c:pt idx="498">
                  <c:v>698</c:v>
                </c:pt>
                <c:pt idx="499">
                  <c:v>699</c:v>
                </c:pt>
                <c:pt idx="500">
                  <c:v>700</c:v>
                </c:pt>
                <c:pt idx="501">
                  <c:v>701</c:v>
                </c:pt>
                <c:pt idx="502">
                  <c:v>702</c:v>
                </c:pt>
                <c:pt idx="503">
                  <c:v>703</c:v>
                </c:pt>
                <c:pt idx="504">
                  <c:v>704</c:v>
                </c:pt>
                <c:pt idx="505">
                  <c:v>705</c:v>
                </c:pt>
                <c:pt idx="506">
                  <c:v>706</c:v>
                </c:pt>
                <c:pt idx="507">
                  <c:v>707</c:v>
                </c:pt>
                <c:pt idx="508">
                  <c:v>708</c:v>
                </c:pt>
                <c:pt idx="509">
                  <c:v>709</c:v>
                </c:pt>
                <c:pt idx="510">
                  <c:v>710</c:v>
                </c:pt>
                <c:pt idx="511">
                  <c:v>711</c:v>
                </c:pt>
                <c:pt idx="512">
                  <c:v>712</c:v>
                </c:pt>
                <c:pt idx="513">
                  <c:v>713</c:v>
                </c:pt>
                <c:pt idx="514">
                  <c:v>714</c:v>
                </c:pt>
                <c:pt idx="515">
                  <c:v>715</c:v>
                </c:pt>
                <c:pt idx="516">
                  <c:v>716</c:v>
                </c:pt>
                <c:pt idx="517">
                  <c:v>717</c:v>
                </c:pt>
                <c:pt idx="518">
                  <c:v>718</c:v>
                </c:pt>
                <c:pt idx="519">
                  <c:v>719</c:v>
                </c:pt>
                <c:pt idx="520">
                  <c:v>720</c:v>
                </c:pt>
                <c:pt idx="521">
                  <c:v>721</c:v>
                </c:pt>
                <c:pt idx="522">
                  <c:v>722</c:v>
                </c:pt>
                <c:pt idx="523">
                  <c:v>723</c:v>
                </c:pt>
                <c:pt idx="524">
                  <c:v>724</c:v>
                </c:pt>
                <c:pt idx="525">
                  <c:v>725</c:v>
                </c:pt>
                <c:pt idx="526">
                  <c:v>726</c:v>
                </c:pt>
                <c:pt idx="527">
                  <c:v>727</c:v>
                </c:pt>
                <c:pt idx="528">
                  <c:v>728</c:v>
                </c:pt>
                <c:pt idx="529">
                  <c:v>729</c:v>
                </c:pt>
                <c:pt idx="530">
                  <c:v>730</c:v>
                </c:pt>
                <c:pt idx="531">
                  <c:v>731</c:v>
                </c:pt>
                <c:pt idx="532">
                  <c:v>732</c:v>
                </c:pt>
                <c:pt idx="533">
                  <c:v>733</c:v>
                </c:pt>
                <c:pt idx="534">
                  <c:v>734</c:v>
                </c:pt>
                <c:pt idx="535">
                  <c:v>735</c:v>
                </c:pt>
                <c:pt idx="536">
                  <c:v>736</c:v>
                </c:pt>
                <c:pt idx="537">
                  <c:v>737</c:v>
                </c:pt>
                <c:pt idx="538">
                  <c:v>738</c:v>
                </c:pt>
                <c:pt idx="539">
                  <c:v>739</c:v>
                </c:pt>
                <c:pt idx="540">
                  <c:v>740</c:v>
                </c:pt>
                <c:pt idx="541">
                  <c:v>741</c:v>
                </c:pt>
                <c:pt idx="542">
                  <c:v>742</c:v>
                </c:pt>
                <c:pt idx="543">
                  <c:v>743</c:v>
                </c:pt>
                <c:pt idx="544">
                  <c:v>744</c:v>
                </c:pt>
                <c:pt idx="545">
                  <c:v>745</c:v>
                </c:pt>
                <c:pt idx="546">
                  <c:v>746</c:v>
                </c:pt>
                <c:pt idx="547">
                  <c:v>747</c:v>
                </c:pt>
                <c:pt idx="548">
                  <c:v>748</c:v>
                </c:pt>
                <c:pt idx="549">
                  <c:v>749</c:v>
                </c:pt>
                <c:pt idx="550">
                  <c:v>750</c:v>
                </c:pt>
                <c:pt idx="551">
                  <c:v>751</c:v>
                </c:pt>
                <c:pt idx="552">
                  <c:v>752</c:v>
                </c:pt>
                <c:pt idx="553">
                  <c:v>753</c:v>
                </c:pt>
                <c:pt idx="554">
                  <c:v>754</c:v>
                </c:pt>
                <c:pt idx="555">
                  <c:v>755</c:v>
                </c:pt>
                <c:pt idx="556">
                  <c:v>756</c:v>
                </c:pt>
                <c:pt idx="557">
                  <c:v>757</c:v>
                </c:pt>
                <c:pt idx="558">
                  <c:v>758</c:v>
                </c:pt>
                <c:pt idx="559">
                  <c:v>759</c:v>
                </c:pt>
                <c:pt idx="560">
                  <c:v>760</c:v>
                </c:pt>
                <c:pt idx="561">
                  <c:v>761</c:v>
                </c:pt>
                <c:pt idx="562">
                  <c:v>762</c:v>
                </c:pt>
                <c:pt idx="563">
                  <c:v>763</c:v>
                </c:pt>
                <c:pt idx="564">
                  <c:v>764</c:v>
                </c:pt>
                <c:pt idx="565">
                  <c:v>765</c:v>
                </c:pt>
                <c:pt idx="566">
                  <c:v>766</c:v>
                </c:pt>
                <c:pt idx="567">
                  <c:v>767</c:v>
                </c:pt>
                <c:pt idx="568">
                  <c:v>768</c:v>
                </c:pt>
                <c:pt idx="569">
                  <c:v>769</c:v>
                </c:pt>
                <c:pt idx="570">
                  <c:v>770</c:v>
                </c:pt>
                <c:pt idx="571">
                  <c:v>771</c:v>
                </c:pt>
                <c:pt idx="572">
                  <c:v>772</c:v>
                </c:pt>
                <c:pt idx="573">
                  <c:v>773</c:v>
                </c:pt>
                <c:pt idx="574">
                  <c:v>774</c:v>
                </c:pt>
                <c:pt idx="575">
                  <c:v>775</c:v>
                </c:pt>
                <c:pt idx="576">
                  <c:v>776</c:v>
                </c:pt>
                <c:pt idx="577">
                  <c:v>777</c:v>
                </c:pt>
                <c:pt idx="578">
                  <c:v>778</c:v>
                </c:pt>
                <c:pt idx="579">
                  <c:v>779</c:v>
                </c:pt>
                <c:pt idx="580">
                  <c:v>780</c:v>
                </c:pt>
                <c:pt idx="581">
                  <c:v>781</c:v>
                </c:pt>
                <c:pt idx="582">
                  <c:v>782</c:v>
                </c:pt>
                <c:pt idx="583">
                  <c:v>783</c:v>
                </c:pt>
                <c:pt idx="584">
                  <c:v>784</c:v>
                </c:pt>
                <c:pt idx="585">
                  <c:v>785</c:v>
                </c:pt>
                <c:pt idx="586">
                  <c:v>786</c:v>
                </c:pt>
                <c:pt idx="587">
                  <c:v>787</c:v>
                </c:pt>
                <c:pt idx="588">
                  <c:v>788</c:v>
                </c:pt>
                <c:pt idx="589">
                  <c:v>789</c:v>
                </c:pt>
                <c:pt idx="590">
                  <c:v>790</c:v>
                </c:pt>
                <c:pt idx="591">
                  <c:v>791</c:v>
                </c:pt>
                <c:pt idx="592">
                  <c:v>792</c:v>
                </c:pt>
                <c:pt idx="593">
                  <c:v>793</c:v>
                </c:pt>
                <c:pt idx="594">
                  <c:v>794</c:v>
                </c:pt>
                <c:pt idx="595">
                  <c:v>795</c:v>
                </c:pt>
                <c:pt idx="596">
                  <c:v>796</c:v>
                </c:pt>
                <c:pt idx="597">
                  <c:v>797</c:v>
                </c:pt>
                <c:pt idx="598">
                  <c:v>798</c:v>
                </c:pt>
                <c:pt idx="599">
                  <c:v>799</c:v>
                </c:pt>
                <c:pt idx="600">
                  <c:v>800</c:v>
                </c:pt>
                <c:pt idx="601">
                  <c:v>801</c:v>
                </c:pt>
                <c:pt idx="602">
                  <c:v>802</c:v>
                </c:pt>
                <c:pt idx="603">
                  <c:v>803</c:v>
                </c:pt>
                <c:pt idx="604">
                  <c:v>804</c:v>
                </c:pt>
                <c:pt idx="605">
                  <c:v>805</c:v>
                </c:pt>
                <c:pt idx="606">
                  <c:v>806</c:v>
                </c:pt>
                <c:pt idx="607">
                  <c:v>807</c:v>
                </c:pt>
                <c:pt idx="608">
                  <c:v>808</c:v>
                </c:pt>
                <c:pt idx="609">
                  <c:v>809</c:v>
                </c:pt>
                <c:pt idx="610">
                  <c:v>810</c:v>
                </c:pt>
                <c:pt idx="611">
                  <c:v>811</c:v>
                </c:pt>
                <c:pt idx="612">
                  <c:v>812</c:v>
                </c:pt>
                <c:pt idx="613">
                  <c:v>813</c:v>
                </c:pt>
                <c:pt idx="614">
                  <c:v>814</c:v>
                </c:pt>
                <c:pt idx="615">
                  <c:v>815</c:v>
                </c:pt>
                <c:pt idx="616">
                  <c:v>816</c:v>
                </c:pt>
                <c:pt idx="617">
                  <c:v>817</c:v>
                </c:pt>
                <c:pt idx="618">
                  <c:v>818</c:v>
                </c:pt>
                <c:pt idx="619">
                  <c:v>819</c:v>
                </c:pt>
                <c:pt idx="620">
                  <c:v>820</c:v>
                </c:pt>
                <c:pt idx="621">
                  <c:v>821</c:v>
                </c:pt>
                <c:pt idx="622">
                  <c:v>822</c:v>
                </c:pt>
                <c:pt idx="623">
                  <c:v>823</c:v>
                </c:pt>
                <c:pt idx="624">
                  <c:v>824</c:v>
                </c:pt>
                <c:pt idx="625">
                  <c:v>825</c:v>
                </c:pt>
                <c:pt idx="626">
                  <c:v>826</c:v>
                </c:pt>
                <c:pt idx="627">
                  <c:v>827</c:v>
                </c:pt>
                <c:pt idx="628">
                  <c:v>828</c:v>
                </c:pt>
                <c:pt idx="629">
                  <c:v>829</c:v>
                </c:pt>
                <c:pt idx="630">
                  <c:v>830</c:v>
                </c:pt>
                <c:pt idx="631">
                  <c:v>831</c:v>
                </c:pt>
                <c:pt idx="632">
                  <c:v>832</c:v>
                </c:pt>
                <c:pt idx="633">
                  <c:v>833</c:v>
                </c:pt>
                <c:pt idx="634">
                  <c:v>834</c:v>
                </c:pt>
                <c:pt idx="635">
                  <c:v>835</c:v>
                </c:pt>
                <c:pt idx="636">
                  <c:v>836</c:v>
                </c:pt>
                <c:pt idx="637">
                  <c:v>837</c:v>
                </c:pt>
                <c:pt idx="638">
                  <c:v>838</c:v>
                </c:pt>
                <c:pt idx="639">
                  <c:v>839</c:v>
                </c:pt>
                <c:pt idx="640">
                  <c:v>840</c:v>
                </c:pt>
                <c:pt idx="641">
                  <c:v>841</c:v>
                </c:pt>
                <c:pt idx="642">
                  <c:v>842</c:v>
                </c:pt>
                <c:pt idx="643">
                  <c:v>843</c:v>
                </c:pt>
                <c:pt idx="644">
                  <c:v>844</c:v>
                </c:pt>
                <c:pt idx="645">
                  <c:v>845</c:v>
                </c:pt>
                <c:pt idx="646">
                  <c:v>846</c:v>
                </c:pt>
                <c:pt idx="647">
                  <c:v>847</c:v>
                </c:pt>
                <c:pt idx="648">
                  <c:v>848</c:v>
                </c:pt>
                <c:pt idx="649">
                  <c:v>849</c:v>
                </c:pt>
                <c:pt idx="650">
                  <c:v>850</c:v>
                </c:pt>
                <c:pt idx="651">
                  <c:v>851</c:v>
                </c:pt>
                <c:pt idx="652">
                  <c:v>852</c:v>
                </c:pt>
                <c:pt idx="653">
                  <c:v>853</c:v>
                </c:pt>
                <c:pt idx="654">
                  <c:v>854</c:v>
                </c:pt>
                <c:pt idx="655">
                  <c:v>855</c:v>
                </c:pt>
                <c:pt idx="656">
                  <c:v>856</c:v>
                </c:pt>
                <c:pt idx="657">
                  <c:v>857</c:v>
                </c:pt>
                <c:pt idx="658">
                  <c:v>858</c:v>
                </c:pt>
                <c:pt idx="659">
                  <c:v>859</c:v>
                </c:pt>
                <c:pt idx="660">
                  <c:v>860</c:v>
                </c:pt>
                <c:pt idx="661">
                  <c:v>861</c:v>
                </c:pt>
                <c:pt idx="662">
                  <c:v>862</c:v>
                </c:pt>
                <c:pt idx="663">
                  <c:v>863</c:v>
                </c:pt>
                <c:pt idx="664">
                  <c:v>864</c:v>
                </c:pt>
                <c:pt idx="665">
                  <c:v>865</c:v>
                </c:pt>
                <c:pt idx="666">
                  <c:v>866</c:v>
                </c:pt>
                <c:pt idx="667">
                  <c:v>867</c:v>
                </c:pt>
                <c:pt idx="668">
                  <c:v>868</c:v>
                </c:pt>
                <c:pt idx="669">
                  <c:v>869</c:v>
                </c:pt>
                <c:pt idx="670">
                  <c:v>870</c:v>
                </c:pt>
                <c:pt idx="671">
                  <c:v>871</c:v>
                </c:pt>
                <c:pt idx="672">
                  <c:v>872</c:v>
                </c:pt>
                <c:pt idx="673">
                  <c:v>873</c:v>
                </c:pt>
                <c:pt idx="674">
                  <c:v>874</c:v>
                </c:pt>
                <c:pt idx="675">
                  <c:v>875</c:v>
                </c:pt>
                <c:pt idx="676">
                  <c:v>876</c:v>
                </c:pt>
                <c:pt idx="677">
                  <c:v>877</c:v>
                </c:pt>
                <c:pt idx="678">
                  <c:v>878</c:v>
                </c:pt>
                <c:pt idx="679">
                  <c:v>879</c:v>
                </c:pt>
                <c:pt idx="680">
                  <c:v>880</c:v>
                </c:pt>
                <c:pt idx="681">
                  <c:v>881</c:v>
                </c:pt>
                <c:pt idx="682">
                  <c:v>882</c:v>
                </c:pt>
                <c:pt idx="683">
                  <c:v>883</c:v>
                </c:pt>
                <c:pt idx="684">
                  <c:v>884</c:v>
                </c:pt>
                <c:pt idx="685">
                  <c:v>885</c:v>
                </c:pt>
                <c:pt idx="686">
                  <c:v>886</c:v>
                </c:pt>
                <c:pt idx="687">
                  <c:v>887</c:v>
                </c:pt>
                <c:pt idx="688">
                  <c:v>888</c:v>
                </c:pt>
                <c:pt idx="689">
                  <c:v>889</c:v>
                </c:pt>
                <c:pt idx="690">
                  <c:v>890</c:v>
                </c:pt>
                <c:pt idx="691">
                  <c:v>891</c:v>
                </c:pt>
                <c:pt idx="692">
                  <c:v>892</c:v>
                </c:pt>
                <c:pt idx="693">
                  <c:v>893</c:v>
                </c:pt>
                <c:pt idx="694">
                  <c:v>894</c:v>
                </c:pt>
                <c:pt idx="695">
                  <c:v>895</c:v>
                </c:pt>
                <c:pt idx="696">
                  <c:v>896</c:v>
                </c:pt>
                <c:pt idx="697">
                  <c:v>897</c:v>
                </c:pt>
                <c:pt idx="698">
                  <c:v>898</c:v>
                </c:pt>
                <c:pt idx="699">
                  <c:v>899</c:v>
                </c:pt>
                <c:pt idx="700">
                  <c:v>900</c:v>
                </c:pt>
              </c:numCache>
            </c:numRef>
          </c:xVal>
          <c:yVal>
            <c:numRef>
              <c:f>Values!$D$39:$D$739</c:f>
              <c:numCache>
                <c:formatCode>0.00</c:formatCode>
                <c:ptCount val="701"/>
                <c:pt idx="0">
                  <c:v>13.12</c:v>
                </c:pt>
                <c:pt idx="1">
                  <c:v>12.9</c:v>
                </c:pt>
                <c:pt idx="2">
                  <c:v>12.59</c:v>
                </c:pt>
                <c:pt idx="3">
                  <c:v>12.18</c:v>
                </c:pt>
                <c:pt idx="4">
                  <c:v>11.65</c:v>
                </c:pt>
                <c:pt idx="5">
                  <c:v>11.05</c:v>
                </c:pt>
                <c:pt idx="6">
                  <c:v>10.41</c:v>
                </c:pt>
                <c:pt idx="7" formatCode="0.000">
                  <c:v>9.7390000000000008</c:v>
                </c:pt>
                <c:pt idx="8" formatCode="0.000">
                  <c:v>9.0809999999999995</c:v>
                </c:pt>
                <c:pt idx="9" formatCode="0.000">
                  <c:v>8.4489999999999998</c:v>
                </c:pt>
                <c:pt idx="10" formatCode="0.000">
                  <c:v>7.8440000000000003</c:v>
                </c:pt>
                <c:pt idx="11" formatCode="0.000">
                  <c:v>7.2690000000000001</c:v>
                </c:pt>
                <c:pt idx="12" formatCode="0.000">
                  <c:v>6.7249999999999996</c:v>
                </c:pt>
                <c:pt idx="13" formatCode="0.000">
                  <c:v>6.2140000000000004</c:v>
                </c:pt>
                <c:pt idx="14" formatCode="0.000">
                  <c:v>5.73</c:v>
                </c:pt>
                <c:pt idx="15" formatCode="0.000">
                  <c:v>5.2759999999999998</c:v>
                </c:pt>
                <c:pt idx="16" formatCode="0.000">
                  <c:v>4.8499999999999996</c:v>
                </c:pt>
                <c:pt idx="17" formatCode="0.000">
                  <c:v>4.45</c:v>
                </c:pt>
                <c:pt idx="18" formatCode="0.000">
                  <c:v>4.0750000000000002</c:v>
                </c:pt>
                <c:pt idx="19" formatCode="0.000">
                  <c:v>3.7210000000000001</c:v>
                </c:pt>
                <c:pt idx="20" formatCode="0.000">
                  <c:v>3.39</c:v>
                </c:pt>
                <c:pt idx="21" formatCode="0.000">
                  <c:v>3.0790000000000002</c:v>
                </c:pt>
                <c:pt idx="22" formatCode="0.000">
                  <c:v>2.7890000000000001</c:v>
                </c:pt>
                <c:pt idx="23" formatCode="0.000">
                  <c:v>2.5190000000000001</c:v>
                </c:pt>
                <c:pt idx="24" formatCode="0.000">
                  <c:v>2.2669999999999999</c:v>
                </c:pt>
                <c:pt idx="25" formatCode="0.000">
                  <c:v>2.0339999999999998</c:v>
                </c:pt>
                <c:pt idx="26" formatCode="0.000">
                  <c:v>1.8180000000000001</c:v>
                </c:pt>
                <c:pt idx="27" formatCode="0.000">
                  <c:v>1.6180000000000001</c:v>
                </c:pt>
                <c:pt idx="28" formatCode="0.000">
                  <c:v>1.4350000000000001</c:v>
                </c:pt>
                <c:pt idx="29" formatCode="0.000">
                  <c:v>1.268</c:v>
                </c:pt>
                <c:pt idx="30" formatCode="0.000">
                  <c:v>1.1160000000000001</c:v>
                </c:pt>
                <c:pt idx="31" formatCode="0.000">
                  <c:v>0.97799999999999998</c:v>
                </c:pt>
                <c:pt idx="32" formatCode="0.000">
                  <c:v>0.85299999999999998</c:v>
                </c:pt>
                <c:pt idx="33" formatCode="0.000">
                  <c:v>0.74</c:v>
                </c:pt>
                <c:pt idx="34" formatCode="0.000">
                  <c:v>0.64</c:v>
                </c:pt>
                <c:pt idx="35" formatCode="0.000">
                  <c:v>0.55000000000000004</c:v>
                </c:pt>
                <c:pt idx="36" formatCode="0.000">
                  <c:v>0.47099999999999997</c:v>
                </c:pt>
                <c:pt idx="37" formatCode="0.000">
                  <c:v>0.40100000000000002</c:v>
                </c:pt>
                <c:pt idx="38" formatCode="0.000">
                  <c:v>0.34</c:v>
                </c:pt>
                <c:pt idx="39" formatCode="0.000">
                  <c:v>0.28599999999999998</c:v>
                </c:pt>
                <c:pt idx="40" formatCode="0.000">
                  <c:v>0.24</c:v>
                </c:pt>
                <c:pt idx="41" formatCode="0.000">
                  <c:v>0.19900000000000001</c:v>
                </c:pt>
                <c:pt idx="42" formatCode="0.000">
                  <c:v>0.16500000000000001</c:v>
                </c:pt>
                <c:pt idx="43" formatCode="0.000">
                  <c:v>0.13600000000000001</c:v>
                </c:pt>
                <c:pt idx="44" formatCode="0.000">
                  <c:v>0.111</c:v>
                </c:pt>
                <c:pt idx="45" formatCode="0.000">
                  <c:v>9.0999999999999998E-2</c:v>
                </c:pt>
                <c:pt idx="46" formatCode="0.000">
                  <c:v>7.2999999999999995E-2</c:v>
                </c:pt>
                <c:pt idx="47" formatCode="0.000">
                  <c:v>5.8000000000000003E-2</c:v>
                </c:pt>
                <c:pt idx="48" formatCode="0.000">
                  <c:v>4.5999999999999999E-2</c:v>
                </c:pt>
                <c:pt idx="49" formatCode="0.000">
                  <c:v>3.6999999999999998E-2</c:v>
                </c:pt>
                <c:pt idx="50" formatCode="0.000">
                  <c:v>2.9000000000000001E-2</c:v>
                </c:pt>
                <c:pt idx="51" formatCode="0.000">
                  <c:v>2.3E-2</c:v>
                </c:pt>
                <c:pt idx="52" formatCode="0.000">
                  <c:v>1.7000000000000001E-2</c:v>
                </c:pt>
                <c:pt idx="53" formatCode="0.000">
                  <c:v>1.2999999999999999E-2</c:v>
                </c:pt>
                <c:pt idx="54" formatCode="0.000">
                  <c:v>0.01</c:v>
                </c:pt>
                <c:pt idx="55" formatCode="0.000">
                  <c:v>8.0000000000000002E-3</c:v>
                </c:pt>
                <c:pt idx="56" formatCode="0.000">
                  <c:v>6.0000000000000001E-3</c:v>
                </c:pt>
                <c:pt idx="57" formatCode="0.000">
                  <c:v>4.0000000000000001E-3</c:v>
                </c:pt>
                <c:pt idx="58" formatCode="0.000">
                  <c:v>3.0000000000000001E-3</c:v>
                </c:pt>
                <c:pt idx="59" formatCode="0.000">
                  <c:v>2E-3</c:v>
                </c:pt>
                <c:pt idx="60" formatCode="0.000">
                  <c:v>2E-3</c:v>
                </c:pt>
                <c:pt idx="61" formatCode="0.000">
                  <c:v>1E-3</c:v>
                </c:pt>
                <c:pt idx="62" formatCode="0.000">
                  <c:v>1E-3</c:v>
                </c:pt>
                <c:pt idx="63" formatCode="0.000">
                  <c:v>1E-3</c:v>
                </c:pt>
                <c:pt idx="64" formatCode="0.000">
                  <c:v>1E-3</c:v>
                </c:pt>
                <c:pt idx="65" formatCode="0.000">
                  <c:v>0</c:v>
                </c:pt>
                <c:pt idx="66" formatCode="0.000">
                  <c:v>0</c:v>
                </c:pt>
                <c:pt idx="67" formatCode="0.000">
                  <c:v>0</c:v>
                </c:pt>
                <c:pt idx="68" formatCode="0.000">
                  <c:v>0</c:v>
                </c:pt>
                <c:pt idx="69" formatCode="0.000">
                  <c:v>1E-3</c:v>
                </c:pt>
                <c:pt idx="70" formatCode="0.000">
                  <c:v>1E-3</c:v>
                </c:pt>
                <c:pt idx="71" formatCode="0.000">
                  <c:v>1E-3</c:v>
                </c:pt>
                <c:pt idx="72" formatCode="0.000">
                  <c:v>1E-3</c:v>
                </c:pt>
                <c:pt idx="73" formatCode="0.000">
                  <c:v>2E-3</c:v>
                </c:pt>
                <c:pt idx="74" formatCode="0.000">
                  <c:v>2E-3</c:v>
                </c:pt>
                <c:pt idx="75" formatCode="0.000">
                  <c:v>2E-3</c:v>
                </c:pt>
                <c:pt idx="76" formatCode="0.000">
                  <c:v>2E-3</c:v>
                </c:pt>
                <c:pt idx="77" formatCode="0.000">
                  <c:v>2E-3</c:v>
                </c:pt>
                <c:pt idx="78" formatCode="0.000">
                  <c:v>2E-3</c:v>
                </c:pt>
                <c:pt idx="79" formatCode="0.000">
                  <c:v>2E-3</c:v>
                </c:pt>
                <c:pt idx="80" formatCode="0.000">
                  <c:v>1E-3</c:v>
                </c:pt>
                <c:pt idx="81" formatCode="0.000">
                  <c:v>2E-3</c:v>
                </c:pt>
                <c:pt idx="82" formatCode="0.000">
                  <c:v>1E-3</c:v>
                </c:pt>
                <c:pt idx="83" formatCode="0.000">
                  <c:v>1E-3</c:v>
                </c:pt>
                <c:pt idx="84" formatCode="0.000">
                  <c:v>1E-3</c:v>
                </c:pt>
                <c:pt idx="85" formatCode="0.000">
                  <c:v>1E-3</c:v>
                </c:pt>
                <c:pt idx="86" formatCode="0.000">
                  <c:v>0</c:v>
                </c:pt>
                <c:pt idx="87" formatCode="0.000">
                  <c:v>0</c:v>
                </c:pt>
                <c:pt idx="88" formatCode="0.000">
                  <c:v>0</c:v>
                </c:pt>
                <c:pt idx="89" formatCode="0.000">
                  <c:v>-1E-3</c:v>
                </c:pt>
                <c:pt idx="90" formatCode="0.000">
                  <c:v>-1E-3</c:v>
                </c:pt>
                <c:pt idx="91" formatCode="0.000">
                  <c:v>-1E-3</c:v>
                </c:pt>
                <c:pt idx="92" formatCode="0.000">
                  <c:v>-1E-3</c:v>
                </c:pt>
                <c:pt idx="93" formatCode="0.000">
                  <c:v>-1E-3</c:v>
                </c:pt>
                <c:pt idx="94" formatCode="0.000">
                  <c:v>-1E-3</c:v>
                </c:pt>
                <c:pt idx="95" formatCode="0.000">
                  <c:v>-1E-3</c:v>
                </c:pt>
                <c:pt idx="96" formatCode="0.000">
                  <c:v>-1E-3</c:v>
                </c:pt>
                <c:pt idx="97" formatCode="0.000">
                  <c:v>-1E-3</c:v>
                </c:pt>
                <c:pt idx="98" formatCode="0.000">
                  <c:v>-1E-3</c:v>
                </c:pt>
                <c:pt idx="99" formatCode="0.000">
                  <c:v>-1E-3</c:v>
                </c:pt>
                <c:pt idx="100" formatCode="0.000">
                  <c:v>0</c:v>
                </c:pt>
                <c:pt idx="101" formatCode="0.000">
                  <c:v>0</c:v>
                </c:pt>
                <c:pt idx="102" formatCode="0.000">
                  <c:v>0</c:v>
                </c:pt>
                <c:pt idx="103" formatCode="0.000">
                  <c:v>0</c:v>
                </c:pt>
                <c:pt idx="104" formatCode="0.000">
                  <c:v>0</c:v>
                </c:pt>
                <c:pt idx="105" formatCode="0.000">
                  <c:v>1E-3</c:v>
                </c:pt>
                <c:pt idx="106" formatCode="0.000">
                  <c:v>1E-3</c:v>
                </c:pt>
                <c:pt idx="107" formatCode="0.000">
                  <c:v>0</c:v>
                </c:pt>
                <c:pt idx="108" formatCode="0.000">
                  <c:v>0</c:v>
                </c:pt>
                <c:pt idx="109" formatCode="0.000">
                  <c:v>0</c:v>
                </c:pt>
                <c:pt idx="110" formatCode="0.000">
                  <c:v>1E-3</c:v>
                </c:pt>
                <c:pt idx="111" formatCode="0.000">
                  <c:v>1E-3</c:v>
                </c:pt>
                <c:pt idx="112" formatCode="0.000">
                  <c:v>1E-3</c:v>
                </c:pt>
                <c:pt idx="113" formatCode="0.000">
                  <c:v>1E-3</c:v>
                </c:pt>
                <c:pt idx="114" formatCode="0.000">
                  <c:v>1E-3</c:v>
                </c:pt>
                <c:pt idx="115" formatCode="0.000">
                  <c:v>1E-3</c:v>
                </c:pt>
                <c:pt idx="116" formatCode="0.000">
                  <c:v>0</c:v>
                </c:pt>
                <c:pt idx="117" formatCode="0.000">
                  <c:v>0</c:v>
                </c:pt>
                <c:pt idx="118" formatCode="0.000">
                  <c:v>0</c:v>
                </c:pt>
                <c:pt idx="119" formatCode="0.000">
                  <c:v>0</c:v>
                </c:pt>
                <c:pt idx="120" formatCode="0.000">
                  <c:v>0</c:v>
                </c:pt>
                <c:pt idx="121" formatCode="0.000">
                  <c:v>0</c:v>
                </c:pt>
                <c:pt idx="122" formatCode="0.000">
                  <c:v>0</c:v>
                </c:pt>
                <c:pt idx="123" formatCode="0.000">
                  <c:v>0</c:v>
                </c:pt>
                <c:pt idx="124" formatCode="0.000">
                  <c:v>0</c:v>
                </c:pt>
                <c:pt idx="125" formatCode="0.000">
                  <c:v>0</c:v>
                </c:pt>
                <c:pt idx="126" formatCode="0.000">
                  <c:v>1E-3</c:v>
                </c:pt>
                <c:pt idx="127" formatCode="0.000">
                  <c:v>0</c:v>
                </c:pt>
                <c:pt idx="128" formatCode="0.000">
                  <c:v>0</c:v>
                </c:pt>
                <c:pt idx="129" formatCode="0.000">
                  <c:v>0</c:v>
                </c:pt>
                <c:pt idx="130" formatCode="0.000">
                  <c:v>0</c:v>
                </c:pt>
                <c:pt idx="131" formatCode="0.000">
                  <c:v>0</c:v>
                </c:pt>
                <c:pt idx="132" formatCode="0.000">
                  <c:v>1E-3</c:v>
                </c:pt>
                <c:pt idx="133" formatCode="0.000">
                  <c:v>0</c:v>
                </c:pt>
                <c:pt idx="134" formatCode="0.000">
                  <c:v>0</c:v>
                </c:pt>
                <c:pt idx="135" formatCode="0.000">
                  <c:v>1E-3</c:v>
                </c:pt>
                <c:pt idx="136" formatCode="0.000">
                  <c:v>1E-3</c:v>
                </c:pt>
                <c:pt idx="137" formatCode="0.000">
                  <c:v>1E-3</c:v>
                </c:pt>
                <c:pt idx="138" formatCode="0.000">
                  <c:v>1E-3</c:v>
                </c:pt>
                <c:pt idx="139" formatCode="0.000">
                  <c:v>1E-3</c:v>
                </c:pt>
                <c:pt idx="140" formatCode="0.000">
                  <c:v>1E-3</c:v>
                </c:pt>
                <c:pt idx="141" formatCode="0.000">
                  <c:v>1E-3</c:v>
                </c:pt>
                <c:pt idx="142" formatCode="0.000">
                  <c:v>0</c:v>
                </c:pt>
                <c:pt idx="143" formatCode="0.000">
                  <c:v>0</c:v>
                </c:pt>
                <c:pt idx="144" formatCode="0.000">
                  <c:v>1E-3</c:v>
                </c:pt>
                <c:pt idx="145" formatCode="0.000">
                  <c:v>1E-3</c:v>
                </c:pt>
                <c:pt idx="146" formatCode="0.000">
                  <c:v>0</c:v>
                </c:pt>
                <c:pt idx="147" formatCode="0.000">
                  <c:v>0</c:v>
                </c:pt>
                <c:pt idx="148" formatCode="0.000">
                  <c:v>0</c:v>
                </c:pt>
                <c:pt idx="149" formatCode="0.000">
                  <c:v>0</c:v>
                </c:pt>
                <c:pt idx="150" formatCode="0.000">
                  <c:v>0</c:v>
                </c:pt>
                <c:pt idx="151" formatCode="0.000">
                  <c:v>0</c:v>
                </c:pt>
                <c:pt idx="152" formatCode="0.000">
                  <c:v>-1E-3</c:v>
                </c:pt>
                <c:pt idx="153" formatCode="0.000">
                  <c:v>-1E-3</c:v>
                </c:pt>
                <c:pt idx="154" formatCode="0.000">
                  <c:v>-1E-3</c:v>
                </c:pt>
                <c:pt idx="155" formatCode="0.000">
                  <c:v>-2E-3</c:v>
                </c:pt>
                <c:pt idx="156" formatCode="0.000">
                  <c:v>-2E-3</c:v>
                </c:pt>
                <c:pt idx="157" formatCode="0.000">
                  <c:v>-1E-3</c:v>
                </c:pt>
                <c:pt idx="158" formatCode="0.000">
                  <c:v>-1E-3</c:v>
                </c:pt>
                <c:pt idx="159" formatCode="0.000">
                  <c:v>-2E-3</c:v>
                </c:pt>
                <c:pt idx="160" formatCode="0.000">
                  <c:v>-2E-3</c:v>
                </c:pt>
                <c:pt idx="161" formatCode="0.000">
                  <c:v>-2E-3</c:v>
                </c:pt>
                <c:pt idx="162" formatCode="0.000">
                  <c:v>-2E-3</c:v>
                </c:pt>
                <c:pt idx="163" formatCode="0.000">
                  <c:v>-2E-3</c:v>
                </c:pt>
                <c:pt idx="164" formatCode="0.000">
                  <c:v>-1E-3</c:v>
                </c:pt>
                <c:pt idx="165" formatCode="0.000">
                  <c:v>-1E-3</c:v>
                </c:pt>
                <c:pt idx="166" formatCode="0.000">
                  <c:v>-1E-3</c:v>
                </c:pt>
                <c:pt idx="167" formatCode="0.000">
                  <c:v>-1E-3</c:v>
                </c:pt>
                <c:pt idx="168" formatCode="0.000">
                  <c:v>-1E-3</c:v>
                </c:pt>
                <c:pt idx="169" formatCode="0.000">
                  <c:v>0</c:v>
                </c:pt>
                <c:pt idx="170" formatCode="0.000">
                  <c:v>0</c:v>
                </c:pt>
                <c:pt idx="171" formatCode="0.000">
                  <c:v>0</c:v>
                </c:pt>
                <c:pt idx="172" formatCode="0.000">
                  <c:v>1E-3</c:v>
                </c:pt>
                <c:pt idx="173" formatCode="0.000">
                  <c:v>1E-3</c:v>
                </c:pt>
                <c:pt idx="174" formatCode="0.000">
                  <c:v>1E-3</c:v>
                </c:pt>
                <c:pt idx="175" formatCode="0.000">
                  <c:v>1E-3</c:v>
                </c:pt>
                <c:pt idx="176" formatCode="0.000">
                  <c:v>1E-3</c:v>
                </c:pt>
                <c:pt idx="177" formatCode="0.000">
                  <c:v>2E-3</c:v>
                </c:pt>
                <c:pt idx="178" formatCode="0.000">
                  <c:v>2E-3</c:v>
                </c:pt>
                <c:pt idx="179" formatCode="0.000">
                  <c:v>2E-3</c:v>
                </c:pt>
                <c:pt idx="180" formatCode="0.000">
                  <c:v>2E-3</c:v>
                </c:pt>
                <c:pt idx="181" formatCode="0.000">
                  <c:v>2E-3</c:v>
                </c:pt>
                <c:pt idx="182" formatCode="0.000">
                  <c:v>2E-3</c:v>
                </c:pt>
                <c:pt idx="183" formatCode="0.000">
                  <c:v>2E-3</c:v>
                </c:pt>
                <c:pt idx="184" formatCode="0.000">
                  <c:v>2E-3</c:v>
                </c:pt>
                <c:pt idx="185" formatCode="0.000">
                  <c:v>2E-3</c:v>
                </c:pt>
                <c:pt idx="186" formatCode="0.000">
                  <c:v>2E-3</c:v>
                </c:pt>
                <c:pt idx="187" formatCode="0.000">
                  <c:v>1E-3</c:v>
                </c:pt>
                <c:pt idx="188" formatCode="0.000">
                  <c:v>1E-3</c:v>
                </c:pt>
                <c:pt idx="189" formatCode="0.000">
                  <c:v>1E-3</c:v>
                </c:pt>
                <c:pt idx="190" formatCode="0.000">
                  <c:v>1E-3</c:v>
                </c:pt>
                <c:pt idx="191" formatCode="0.000">
                  <c:v>1E-3</c:v>
                </c:pt>
                <c:pt idx="192" formatCode="0.000">
                  <c:v>1E-3</c:v>
                </c:pt>
                <c:pt idx="193" formatCode="0.000">
                  <c:v>0</c:v>
                </c:pt>
                <c:pt idx="194" formatCode="0.000">
                  <c:v>0</c:v>
                </c:pt>
                <c:pt idx="195" formatCode="0.000">
                  <c:v>0</c:v>
                </c:pt>
                <c:pt idx="196" formatCode="0.000">
                  <c:v>0</c:v>
                </c:pt>
                <c:pt idx="197" formatCode="0.000">
                  <c:v>0</c:v>
                </c:pt>
                <c:pt idx="198" formatCode="0.000">
                  <c:v>0</c:v>
                </c:pt>
                <c:pt idx="199" formatCode="0.000">
                  <c:v>-1E-3</c:v>
                </c:pt>
                <c:pt idx="200" formatCode="0.000">
                  <c:v>-1E-3</c:v>
                </c:pt>
                <c:pt idx="201" formatCode="0.000">
                  <c:v>-1E-3</c:v>
                </c:pt>
                <c:pt idx="202" formatCode="0.000">
                  <c:v>-1E-3</c:v>
                </c:pt>
                <c:pt idx="203" formatCode="0.000">
                  <c:v>0</c:v>
                </c:pt>
                <c:pt idx="204" formatCode="0.000">
                  <c:v>0</c:v>
                </c:pt>
                <c:pt idx="205" formatCode="0.000">
                  <c:v>-1E-3</c:v>
                </c:pt>
                <c:pt idx="206" formatCode="0.000">
                  <c:v>-1E-3</c:v>
                </c:pt>
                <c:pt idx="207" formatCode="0.000">
                  <c:v>-1E-3</c:v>
                </c:pt>
                <c:pt idx="208" formatCode="0.000">
                  <c:v>0</c:v>
                </c:pt>
                <c:pt idx="209" formatCode="0.000">
                  <c:v>0</c:v>
                </c:pt>
                <c:pt idx="210" formatCode="0.000">
                  <c:v>0</c:v>
                </c:pt>
                <c:pt idx="211" formatCode="0.000">
                  <c:v>-1E-3</c:v>
                </c:pt>
                <c:pt idx="212" formatCode="0.000">
                  <c:v>-1E-3</c:v>
                </c:pt>
                <c:pt idx="213" formatCode="0.000">
                  <c:v>-1E-3</c:v>
                </c:pt>
                <c:pt idx="214" formatCode="0.000">
                  <c:v>-1E-3</c:v>
                </c:pt>
                <c:pt idx="215" formatCode="0.000">
                  <c:v>-1E-3</c:v>
                </c:pt>
                <c:pt idx="216" formatCode="0.000">
                  <c:v>-1E-3</c:v>
                </c:pt>
                <c:pt idx="217" formatCode="0.000">
                  <c:v>-1E-3</c:v>
                </c:pt>
                <c:pt idx="218" formatCode="0.000">
                  <c:v>-1E-3</c:v>
                </c:pt>
                <c:pt idx="219" formatCode="0.000">
                  <c:v>-2E-3</c:v>
                </c:pt>
                <c:pt idx="220" formatCode="0.000">
                  <c:v>-2E-3</c:v>
                </c:pt>
                <c:pt idx="221" formatCode="0.000">
                  <c:v>-2E-3</c:v>
                </c:pt>
                <c:pt idx="222" formatCode="0.000">
                  <c:v>-2E-3</c:v>
                </c:pt>
                <c:pt idx="223" formatCode="0.000">
                  <c:v>-2E-3</c:v>
                </c:pt>
                <c:pt idx="224" formatCode="0.000">
                  <c:v>-2E-3</c:v>
                </c:pt>
                <c:pt idx="225" formatCode="0.000">
                  <c:v>-3.0000000000000001E-3</c:v>
                </c:pt>
                <c:pt idx="226" formatCode="0.000">
                  <c:v>-3.0000000000000001E-3</c:v>
                </c:pt>
                <c:pt idx="227" formatCode="0.000">
                  <c:v>-2E-3</c:v>
                </c:pt>
                <c:pt idx="228" formatCode="0.000">
                  <c:v>-2E-3</c:v>
                </c:pt>
                <c:pt idx="229" formatCode="0.000">
                  <c:v>-2E-3</c:v>
                </c:pt>
                <c:pt idx="230" formatCode="0.000">
                  <c:v>-2E-3</c:v>
                </c:pt>
                <c:pt idx="231" formatCode="0.000">
                  <c:v>-2E-3</c:v>
                </c:pt>
                <c:pt idx="232" formatCode="0.000">
                  <c:v>-2E-3</c:v>
                </c:pt>
                <c:pt idx="233" formatCode="0.000">
                  <c:v>-2E-3</c:v>
                </c:pt>
                <c:pt idx="234" formatCode="0.000">
                  <c:v>-2E-3</c:v>
                </c:pt>
                <c:pt idx="235" formatCode="0.000">
                  <c:v>-2E-3</c:v>
                </c:pt>
                <c:pt idx="236" formatCode="0.000">
                  <c:v>-3.0000000000000001E-3</c:v>
                </c:pt>
                <c:pt idx="237" formatCode="0.000">
                  <c:v>-3.0000000000000001E-3</c:v>
                </c:pt>
                <c:pt idx="238" formatCode="0.000">
                  <c:v>-3.0000000000000001E-3</c:v>
                </c:pt>
                <c:pt idx="239" formatCode="0.000">
                  <c:v>-3.0000000000000001E-3</c:v>
                </c:pt>
                <c:pt idx="240" formatCode="0.000">
                  <c:v>-3.0000000000000001E-3</c:v>
                </c:pt>
                <c:pt idx="241" formatCode="0.000">
                  <c:v>-3.0000000000000001E-3</c:v>
                </c:pt>
                <c:pt idx="242" formatCode="0.000">
                  <c:v>-3.0000000000000001E-3</c:v>
                </c:pt>
                <c:pt idx="243" formatCode="0.000">
                  <c:v>-4.0000000000000001E-3</c:v>
                </c:pt>
                <c:pt idx="244" formatCode="0.000">
                  <c:v>-4.0000000000000001E-3</c:v>
                </c:pt>
                <c:pt idx="245" formatCode="0.000">
                  <c:v>-3.0000000000000001E-3</c:v>
                </c:pt>
                <c:pt idx="246" formatCode="0.000">
                  <c:v>-3.0000000000000001E-3</c:v>
                </c:pt>
                <c:pt idx="247" formatCode="0.000">
                  <c:v>-3.0000000000000001E-3</c:v>
                </c:pt>
                <c:pt idx="248" formatCode="0.000">
                  <c:v>-3.0000000000000001E-3</c:v>
                </c:pt>
                <c:pt idx="249" formatCode="0.000">
                  <c:v>-2E-3</c:v>
                </c:pt>
                <c:pt idx="250" formatCode="0.000">
                  <c:v>-2E-3</c:v>
                </c:pt>
                <c:pt idx="251" formatCode="0.000">
                  <c:v>-1E-3</c:v>
                </c:pt>
                <c:pt idx="252" formatCode="0.000">
                  <c:v>-1E-3</c:v>
                </c:pt>
                <c:pt idx="253" formatCode="0.000">
                  <c:v>-1E-3</c:v>
                </c:pt>
                <c:pt idx="254" formatCode="0.000">
                  <c:v>-1E-3</c:v>
                </c:pt>
                <c:pt idx="255" formatCode="0.000">
                  <c:v>-1E-3</c:v>
                </c:pt>
                <c:pt idx="256" formatCode="0.000">
                  <c:v>0</c:v>
                </c:pt>
                <c:pt idx="257" formatCode="0.000">
                  <c:v>0</c:v>
                </c:pt>
                <c:pt idx="258" formatCode="0.000">
                  <c:v>1E-3</c:v>
                </c:pt>
                <c:pt idx="259" formatCode="0.000">
                  <c:v>1E-3</c:v>
                </c:pt>
                <c:pt idx="260" formatCode="0.000">
                  <c:v>1E-3</c:v>
                </c:pt>
                <c:pt idx="261" formatCode="0.000">
                  <c:v>1E-3</c:v>
                </c:pt>
                <c:pt idx="262" formatCode="0.000">
                  <c:v>2E-3</c:v>
                </c:pt>
                <c:pt idx="263" formatCode="0.000">
                  <c:v>2E-3</c:v>
                </c:pt>
                <c:pt idx="264" formatCode="0.000">
                  <c:v>3.0000000000000001E-3</c:v>
                </c:pt>
                <c:pt idx="265" formatCode="0.000">
                  <c:v>3.0000000000000001E-3</c:v>
                </c:pt>
                <c:pt idx="266" formatCode="0.000">
                  <c:v>4.0000000000000001E-3</c:v>
                </c:pt>
                <c:pt idx="267" formatCode="0.000">
                  <c:v>4.0000000000000001E-3</c:v>
                </c:pt>
                <c:pt idx="268" formatCode="0.000">
                  <c:v>5.0000000000000001E-3</c:v>
                </c:pt>
                <c:pt idx="269" formatCode="0.000">
                  <c:v>5.0000000000000001E-3</c:v>
                </c:pt>
                <c:pt idx="270" formatCode="0.000">
                  <c:v>5.0000000000000001E-3</c:v>
                </c:pt>
                <c:pt idx="271" formatCode="0.000">
                  <c:v>5.0000000000000001E-3</c:v>
                </c:pt>
                <c:pt idx="272" formatCode="0.000">
                  <c:v>6.0000000000000001E-3</c:v>
                </c:pt>
                <c:pt idx="273" formatCode="0.000">
                  <c:v>5.0000000000000001E-3</c:v>
                </c:pt>
                <c:pt idx="274" formatCode="0.000">
                  <c:v>5.0000000000000001E-3</c:v>
                </c:pt>
                <c:pt idx="275" formatCode="0.000">
                  <c:v>5.0000000000000001E-3</c:v>
                </c:pt>
                <c:pt idx="276" formatCode="0.000">
                  <c:v>4.0000000000000001E-3</c:v>
                </c:pt>
                <c:pt idx="277" formatCode="0.000">
                  <c:v>4.0000000000000001E-3</c:v>
                </c:pt>
                <c:pt idx="278" formatCode="0.000">
                  <c:v>3.0000000000000001E-3</c:v>
                </c:pt>
                <c:pt idx="279" formatCode="0.000">
                  <c:v>3.0000000000000001E-3</c:v>
                </c:pt>
                <c:pt idx="280" formatCode="0.000">
                  <c:v>3.0000000000000001E-3</c:v>
                </c:pt>
                <c:pt idx="281" formatCode="0.000">
                  <c:v>2E-3</c:v>
                </c:pt>
                <c:pt idx="282" formatCode="0.000">
                  <c:v>1E-3</c:v>
                </c:pt>
                <c:pt idx="283" formatCode="0.000">
                  <c:v>1E-3</c:v>
                </c:pt>
                <c:pt idx="284" formatCode="0.000">
                  <c:v>1E-3</c:v>
                </c:pt>
                <c:pt idx="285" formatCode="0.000">
                  <c:v>0</c:v>
                </c:pt>
                <c:pt idx="286" formatCode="0.000">
                  <c:v>1E-3</c:v>
                </c:pt>
                <c:pt idx="287" formatCode="0.000">
                  <c:v>1E-3</c:v>
                </c:pt>
                <c:pt idx="288" formatCode="0.000">
                  <c:v>1E-3</c:v>
                </c:pt>
                <c:pt idx="289" formatCode="0.000">
                  <c:v>1E-3</c:v>
                </c:pt>
                <c:pt idx="290" formatCode="0.000">
                  <c:v>1E-3</c:v>
                </c:pt>
                <c:pt idx="291" formatCode="0.000">
                  <c:v>1E-3</c:v>
                </c:pt>
                <c:pt idx="292" formatCode="0.000">
                  <c:v>1E-3</c:v>
                </c:pt>
                <c:pt idx="293" formatCode="0.000">
                  <c:v>1E-3</c:v>
                </c:pt>
                <c:pt idx="294" formatCode="0.000">
                  <c:v>1E-3</c:v>
                </c:pt>
                <c:pt idx="295" formatCode="0.000">
                  <c:v>1E-3</c:v>
                </c:pt>
                <c:pt idx="296" formatCode="0.000">
                  <c:v>1E-3</c:v>
                </c:pt>
                <c:pt idx="297" formatCode="0.000">
                  <c:v>1E-3</c:v>
                </c:pt>
                <c:pt idx="298" formatCode="0.000">
                  <c:v>1E-3</c:v>
                </c:pt>
                <c:pt idx="299" formatCode="0.000">
                  <c:v>1E-3</c:v>
                </c:pt>
                <c:pt idx="300" formatCode="0.000">
                  <c:v>1E-3</c:v>
                </c:pt>
                <c:pt idx="301" formatCode="0.000">
                  <c:v>1E-3</c:v>
                </c:pt>
                <c:pt idx="302" formatCode="0.000">
                  <c:v>1E-3</c:v>
                </c:pt>
                <c:pt idx="303" formatCode="0.000">
                  <c:v>0</c:v>
                </c:pt>
                <c:pt idx="304" formatCode="0.000">
                  <c:v>0</c:v>
                </c:pt>
                <c:pt idx="305" formatCode="0.000">
                  <c:v>0</c:v>
                </c:pt>
                <c:pt idx="306" formatCode="0.000">
                  <c:v>0</c:v>
                </c:pt>
                <c:pt idx="307" formatCode="0.000">
                  <c:v>0</c:v>
                </c:pt>
                <c:pt idx="308" formatCode="0.000">
                  <c:v>1E-3</c:v>
                </c:pt>
                <c:pt idx="309" formatCode="0.000">
                  <c:v>1E-3</c:v>
                </c:pt>
                <c:pt idx="310" formatCode="0.000">
                  <c:v>1E-3</c:v>
                </c:pt>
                <c:pt idx="311" formatCode="0.000">
                  <c:v>1E-3</c:v>
                </c:pt>
                <c:pt idx="312" formatCode="0.000">
                  <c:v>1E-3</c:v>
                </c:pt>
                <c:pt idx="313" formatCode="0.000">
                  <c:v>1E-3</c:v>
                </c:pt>
                <c:pt idx="314" formatCode="0.000">
                  <c:v>1E-3</c:v>
                </c:pt>
                <c:pt idx="315" formatCode="0.000">
                  <c:v>1E-3</c:v>
                </c:pt>
                <c:pt idx="316" formatCode="0.000">
                  <c:v>1E-3</c:v>
                </c:pt>
                <c:pt idx="317" formatCode="0.000">
                  <c:v>1E-3</c:v>
                </c:pt>
                <c:pt idx="318" formatCode="0.000">
                  <c:v>1E-3</c:v>
                </c:pt>
                <c:pt idx="319" formatCode="0.000">
                  <c:v>1E-3</c:v>
                </c:pt>
                <c:pt idx="320" formatCode="0.000">
                  <c:v>0</c:v>
                </c:pt>
                <c:pt idx="321" formatCode="0.000">
                  <c:v>0</c:v>
                </c:pt>
                <c:pt idx="322" formatCode="0.000">
                  <c:v>0</c:v>
                </c:pt>
                <c:pt idx="323" formatCode="0.000">
                  <c:v>-1E-3</c:v>
                </c:pt>
                <c:pt idx="324" formatCode="0.000">
                  <c:v>-2E-3</c:v>
                </c:pt>
                <c:pt idx="325" formatCode="0.000">
                  <c:v>-2E-3</c:v>
                </c:pt>
                <c:pt idx="326" formatCode="0.000">
                  <c:v>-2E-3</c:v>
                </c:pt>
                <c:pt idx="327" formatCode="0.000">
                  <c:v>-3.0000000000000001E-3</c:v>
                </c:pt>
                <c:pt idx="328" formatCode="0.000">
                  <c:v>-3.0000000000000001E-3</c:v>
                </c:pt>
                <c:pt idx="329" formatCode="0.000">
                  <c:v>-3.0000000000000001E-3</c:v>
                </c:pt>
                <c:pt idx="330" formatCode="0.000">
                  <c:v>-4.0000000000000001E-3</c:v>
                </c:pt>
                <c:pt idx="331" formatCode="0.000">
                  <c:v>-4.0000000000000001E-3</c:v>
                </c:pt>
                <c:pt idx="332" formatCode="0.000">
                  <c:v>-4.0000000000000001E-3</c:v>
                </c:pt>
                <c:pt idx="333" formatCode="0.000">
                  <c:v>-5.0000000000000001E-3</c:v>
                </c:pt>
                <c:pt idx="334" formatCode="0.000">
                  <c:v>-5.0000000000000001E-3</c:v>
                </c:pt>
                <c:pt idx="335" formatCode="0.000">
                  <c:v>-5.0000000000000001E-3</c:v>
                </c:pt>
                <c:pt idx="336" formatCode="0.000">
                  <c:v>-5.0000000000000001E-3</c:v>
                </c:pt>
                <c:pt idx="337" formatCode="0.000">
                  <c:v>-5.0000000000000001E-3</c:v>
                </c:pt>
                <c:pt idx="338" formatCode="0.000">
                  <c:v>-5.0000000000000001E-3</c:v>
                </c:pt>
                <c:pt idx="339" formatCode="0.000">
                  <c:v>-5.0000000000000001E-3</c:v>
                </c:pt>
                <c:pt idx="340" formatCode="0.000">
                  <c:v>-5.0000000000000001E-3</c:v>
                </c:pt>
                <c:pt idx="341" formatCode="0.000">
                  <c:v>-5.0000000000000001E-3</c:v>
                </c:pt>
                <c:pt idx="342" formatCode="0.000">
                  <c:v>-5.0000000000000001E-3</c:v>
                </c:pt>
                <c:pt idx="343" formatCode="0.000">
                  <c:v>-4.0000000000000001E-3</c:v>
                </c:pt>
                <c:pt idx="344" formatCode="0.000">
                  <c:v>-4.0000000000000001E-3</c:v>
                </c:pt>
                <c:pt idx="345" formatCode="0.000">
                  <c:v>-3.0000000000000001E-3</c:v>
                </c:pt>
                <c:pt idx="346" formatCode="0.000">
                  <c:v>-4.0000000000000001E-3</c:v>
                </c:pt>
                <c:pt idx="347" formatCode="0.000">
                  <c:v>-3.0000000000000001E-3</c:v>
                </c:pt>
                <c:pt idx="348" formatCode="0.000">
                  <c:v>-3.0000000000000001E-3</c:v>
                </c:pt>
                <c:pt idx="349" formatCode="0.000">
                  <c:v>-3.0000000000000001E-3</c:v>
                </c:pt>
                <c:pt idx="350" formatCode="0.000">
                  <c:v>-2E-3</c:v>
                </c:pt>
                <c:pt idx="351" formatCode="0.000">
                  <c:v>-2E-3</c:v>
                </c:pt>
                <c:pt idx="352" formatCode="0.000">
                  <c:v>-2E-3</c:v>
                </c:pt>
                <c:pt idx="353" formatCode="0.000">
                  <c:v>-2E-3</c:v>
                </c:pt>
                <c:pt idx="354" formatCode="0.000">
                  <c:v>-3.0000000000000001E-3</c:v>
                </c:pt>
                <c:pt idx="355" formatCode="0.000">
                  <c:v>-2E-3</c:v>
                </c:pt>
                <c:pt idx="356" formatCode="0.000">
                  <c:v>-2E-3</c:v>
                </c:pt>
                <c:pt idx="357" formatCode="0.000">
                  <c:v>-1E-3</c:v>
                </c:pt>
                <c:pt idx="358" formatCode="0.000">
                  <c:v>-1E-3</c:v>
                </c:pt>
                <c:pt idx="359" formatCode="0.000">
                  <c:v>-1E-3</c:v>
                </c:pt>
                <c:pt idx="360" formatCode="0.000">
                  <c:v>-1E-3</c:v>
                </c:pt>
                <c:pt idx="361" formatCode="0.000">
                  <c:v>0</c:v>
                </c:pt>
                <c:pt idx="362" formatCode="0.000">
                  <c:v>0</c:v>
                </c:pt>
                <c:pt idx="363" formatCode="0.000">
                  <c:v>0</c:v>
                </c:pt>
                <c:pt idx="364" formatCode="0.000">
                  <c:v>1E-3</c:v>
                </c:pt>
                <c:pt idx="365" formatCode="0.000">
                  <c:v>1E-3</c:v>
                </c:pt>
                <c:pt idx="366" formatCode="0.000">
                  <c:v>1E-3</c:v>
                </c:pt>
                <c:pt idx="367" formatCode="0.000">
                  <c:v>1E-3</c:v>
                </c:pt>
                <c:pt idx="368" formatCode="0.000">
                  <c:v>2E-3</c:v>
                </c:pt>
                <c:pt idx="369" formatCode="0.000">
                  <c:v>2E-3</c:v>
                </c:pt>
                <c:pt idx="370" formatCode="0.000">
                  <c:v>1E-3</c:v>
                </c:pt>
                <c:pt idx="371" formatCode="0.000">
                  <c:v>1E-3</c:v>
                </c:pt>
                <c:pt idx="372" formatCode="0.000">
                  <c:v>1E-3</c:v>
                </c:pt>
                <c:pt idx="373" formatCode="0.000">
                  <c:v>1E-3</c:v>
                </c:pt>
                <c:pt idx="374" formatCode="0.000">
                  <c:v>1E-3</c:v>
                </c:pt>
                <c:pt idx="375" formatCode="0.000">
                  <c:v>0</c:v>
                </c:pt>
                <c:pt idx="376" formatCode="0.000">
                  <c:v>-1E-3</c:v>
                </c:pt>
                <c:pt idx="377" formatCode="0.000">
                  <c:v>-1E-3</c:v>
                </c:pt>
                <c:pt idx="378" formatCode="0.000">
                  <c:v>-1E-3</c:v>
                </c:pt>
                <c:pt idx="379" formatCode="0.000">
                  <c:v>-1E-3</c:v>
                </c:pt>
                <c:pt idx="380" formatCode="0.000">
                  <c:v>-1E-3</c:v>
                </c:pt>
                <c:pt idx="381" formatCode="0.000">
                  <c:v>-1E-3</c:v>
                </c:pt>
                <c:pt idx="382" formatCode="0.000">
                  <c:v>-1E-3</c:v>
                </c:pt>
                <c:pt idx="383" formatCode="0.000">
                  <c:v>-1E-3</c:v>
                </c:pt>
                <c:pt idx="384" formatCode="0.000">
                  <c:v>-1E-3</c:v>
                </c:pt>
                <c:pt idx="385" formatCode="0.000">
                  <c:v>0</c:v>
                </c:pt>
                <c:pt idx="386" formatCode="0.000">
                  <c:v>0</c:v>
                </c:pt>
                <c:pt idx="387" formatCode="0.000">
                  <c:v>0</c:v>
                </c:pt>
                <c:pt idx="388" formatCode="0.000">
                  <c:v>0</c:v>
                </c:pt>
                <c:pt idx="389" formatCode="0.000">
                  <c:v>1E-3</c:v>
                </c:pt>
                <c:pt idx="390" formatCode="0.000">
                  <c:v>1E-3</c:v>
                </c:pt>
                <c:pt idx="391" formatCode="0.000">
                  <c:v>1E-3</c:v>
                </c:pt>
                <c:pt idx="392" formatCode="0.000">
                  <c:v>2E-3</c:v>
                </c:pt>
                <c:pt idx="393" formatCode="0.000">
                  <c:v>1E-3</c:v>
                </c:pt>
                <c:pt idx="394" formatCode="0.000">
                  <c:v>2E-3</c:v>
                </c:pt>
                <c:pt idx="395" formatCode="0.000">
                  <c:v>2E-3</c:v>
                </c:pt>
                <c:pt idx="396" formatCode="0.000">
                  <c:v>2E-3</c:v>
                </c:pt>
                <c:pt idx="397" formatCode="0.000">
                  <c:v>2E-3</c:v>
                </c:pt>
                <c:pt idx="398" formatCode="0.000">
                  <c:v>2E-3</c:v>
                </c:pt>
                <c:pt idx="399" formatCode="0.000">
                  <c:v>1E-3</c:v>
                </c:pt>
                <c:pt idx="400" formatCode="0.000">
                  <c:v>1E-3</c:v>
                </c:pt>
                <c:pt idx="401" formatCode="0.000">
                  <c:v>1E-3</c:v>
                </c:pt>
                <c:pt idx="402" formatCode="0.000">
                  <c:v>1E-3</c:v>
                </c:pt>
                <c:pt idx="403" formatCode="0.000">
                  <c:v>1E-3</c:v>
                </c:pt>
                <c:pt idx="404" formatCode="0.000">
                  <c:v>0</c:v>
                </c:pt>
                <c:pt idx="405" formatCode="0.000">
                  <c:v>0</c:v>
                </c:pt>
                <c:pt idx="406" formatCode="0.000">
                  <c:v>-1E-3</c:v>
                </c:pt>
                <c:pt idx="407" formatCode="0.000">
                  <c:v>-1E-3</c:v>
                </c:pt>
                <c:pt idx="408" formatCode="0.000">
                  <c:v>-1E-3</c:v>
                </c:pt>
                <c:pt idx="409" formatCode="0.000">
                  <c:v>-1E-3</c:v>
                </c:pt>
                <c:pt idx="410" formatCode="0.000">
                  <c:v>-1E-3</c:v>
                </c:pt>
                <c:pt idx="411" formatCode="0.000">
                  <c:v>-1E-3</c:v>
                </c:pt>
                <c:pt idx="412" formatCode="0.000">
                  <c:v>-1E-3</c:v>
                </c:pt>
                <c:pt idx="413" formatCode="0.000">
                  <c:v>-1E-3</c:v>
                </c:pt>
                <c:pt idx="414" formatCode="0.000">
                  <c:v>-1E-3</c:v>
                </c:pt>
                <c:pt idx="415" formatCode="0.000">
                  <c:v>-1E-3</c:v>
                </c:pt>
                <c:pt idx="416" formatCode="0.000">
                  <c:v>-1E-3</c:v>
                </c:pt>
                <c:pt idx="417" formatCode="0.000">
                  <c:v>0</c:v>
                </c:pt>
                <c:pt idx="418" formatCode="0.000">
                  <c:v>1E-3</c:v>
                </c:pt>
                <c:pt idx="419" formatCode="0.000">
                  <c:v>1E-3</c:v>
                </c:pt>
                <c:pt idx="420" formatCode="0.000">
                  <c:v>1E-3</c:v>
                </c:pt>
                <c:pt idx="421" formatCode="0.000">
                  <c:v>1E-3</c:v>
                </c:pt>
                <c:pt idx="422" formatCode="0.000">
                  <c:v>1E-3</c:v>
                </c:pt>
                <c:pt idx="423" formatCode="0.000">
                  <c:v>1E-3</c:v>
                </c:pt>
                <c:pt idx="424" formatCode="0.000">
                  <c:v>2E-3</c:v>
                </c:pt>
                <c:pt idx="425" formatCode="0.000">
                  <c:v>1E-3</c:v>
                </c:pt>
                <c:pt idx="426" formatCode="0.000">
                  <c:v>1E-3</c:v>
                </c:pt>
                <c:pt idx="427" formatCode="0.000">
                  <c:v>1E-3</c:v>
                </c:pt>
                <c:pt idx="428" formatCode="0.000">
                  <c:v>0</c:v>
                </c:pt>
                <c:pt idx="429" formatCode="0.000">
                  <c:v>0</c:v>
                </c:pt>
                <c:pt idx="430" formatCode="0.000">
                  <c:v>0</c:v>
                </c:pt>
                <c:pt idx="431" formatCode="0.000">
                  <c:v>-1E-3</c:v>
                </c:pt>
                <c:pt idx="432" formatCode="0.000">
                  <c:v>-1E-3</c:v>
                </c:pt>
                <c:pt idx="433" formatCode="0.000">
                  <c:v>-1E-3</c:v>
                </c:pt>
                <c:pt idx="434" formatCode="0.000">
                  <c:v>-1E-3</c:v>
                </c:pt>
                <c:pt idx="435" formatCode="0.000">
                  <c:v>0</c:v>
                </c:pt>
                <c:pt idx="436" formatCode="0.000">
                  <c:v>0</c:v>
                </c:pt>
                <c:pt idx="437" formatCode="0.000">
                  <c:v>0</c:v>
                </c:pt>
                <c:pt idx="438" formatCode="0.000">
                  <c:v>1E-3</c:v>
                </c:pt>
                <c:pt idx="439" formatCode="0.000">
                  <c:v>1E-3</c:v>
                </c:pt>
                <c:pt idx="440" formatCode="0.000">
                  <c:v>1E-3</c:v>
                </c:pt>
                <c:pt idx="441" formatCode="0.000">
                  <c:v>2E-3</c:v>
                </c:pt>
                <c:pt idx="442" formatCode="0.000">
                  <c:v>3.0000000000000001E-3</c:v>
                </c:pt>
                <c:pt idx="443" formatCode="0.000">
                  <c:v>3.0000000000000001E-3</c:v>
                </c:pt>
                <c:pt idx="444" formatCode="0.000">
                  <c:v>3.0000000000000001E-3</c:v>
                </c:pt>
                <c:pt idx="445" formatCode="0.000">
                  <c:v>3.0000000000000001E-3</c:v>
                </c:pt>
                <c:pt idx="446" formatCode="0.000">
                  <c:v>3.0000000000000001E-3</c:v>
                </c:pt>
                <c:pt idx="447" formatCode="0.000">
                  <c:v>3.0000000000000001E-3</c:v>
                </c:pt>
                <c:pt idx="448" formatCode="0.000">
                  <c:v>3.0000000000000001E-3</c:v>
                </c:pt>
                <c:pt idx="449" formatCode="0.000">
                  <c:v>2E-3</c:v>
                </c:pt>
                <c:pt idx="450" formatCode="0.000">
                  <c:v>2E-3</c:v>
                </c:pt>
                <c:pt idx="451" formatCode="0.000">
                  <c:v>1E-3</c:v>
                </c:pt>
                <c:pt idx="452" formatCode="0.000">
                  <c:v>1E-3</c:v>
                </c:pt>
                <c:pt idx="453" formatCode="0.000">
                  <c:v>0</c:v>
                </c:pt>
                <c:pt idx="454" formatCode="0.000">
                  <c:v>0</c:v>
                </c:pt>
                <c:pt idx="455" formatCode="0.000">
                  <c:v>-1E-3</c:v>
                </c:pt>
                <c:pt idx="456" formatCode="0.000">
                  <c:v>-1E-3</c:v>
                </c:pt>
                <c:pt idx="457" formatCode="0.000">
                  <c:v>-1E-3</c:v>
                </c:pt>
                <c:pt idx="458" formatCode="0.000">
                  <c:v>-1E-3</c:v>
                </c:pt>
                <c:pt idx="459" formatCode="0.000">
                  <c:v>-1E-3</c:v>
                </c:pt>
                <c:pt idx="460" formatCode="0.000">
                  <c:v>0</c:v>
                </c:pt>
                <c:pt idx="461" formatCode="0.000">
                  <c:v>0</c:v>
                </c:pt>
                <c:pt idx="462" formatCode="0.000">
                  <c:v>1E-3</c:v>
                </c:pt>
                <c:pt idx="463" formatCode="0.000">
                  <c:v>1E-3</c:v>
                </c:pt>
                <c:pt idx="464" formatCode="0.000">
                  <c:v>2E-3</c:v>
                </c:pt>
                <c:pt idx="465" formatCode="0.000">
                  <c:v>2E-3</c:v>
                </c:pt>
                <c:pt idx="466" formatCode="0.000">
                  <c:v>3.0000000000000001E-3</c:v>
                </c:pt>
                <c:pt idx="467" formatCode="0.000">
                  <c:v>3.0000000000000001E-3</c:v>
                </c:pt>
                <c:pt idx="468" formatCode="0.000">
                  <c:v>4.0000000000000001E-3</c:v>
                </c:pt>
                <c:pt idx="469" formatCode="0.000">
                  <c:v>4.0000000000000001E-3</c:v>
                </c:pt>
                <c:pt idx="470" formatCode="0.000">
                  <c:v>4.0000000000000001E-3</c:v>
                </c:pt>
                <c:pt idx="471" formatCode="0.000">
                  <c:v>3.0000000000000001E-3</c:v>
                </c:pt>
                <c:pt idx="472" formatCode="0.000">
                  <c:v>3.0000000000000001E-3</c:v>
                </c:pt>
                <c:pt idx="473" formatCode="0.000">
                  <c:v>3.0000000000000001E-3</c:v>
                </c:pt>
                <c:pt idx="474" formatCode="0.000">
                  <c:v>3.0000000000000001E-3</c:v>
                </c:pt>
                <c:pt idx="475" formatCode="0.000">
                  <c:v>3.0000000000000001E-3</c:v>
                </c:pt>
                <c:pt idx="476" formatCode="0.000">
                  <c:v>2E-3</c:v>
                </c:pt>
                <c:pt idx="477" formatCode="0.000">
                  <c:v>1E-3</c:v>
                </c:pt>
                <c:pt idx="478" formatCode="0.000">
                  <c:v>0</c:v>
                </c:pt>
                <c:pt idx="479" formatCode="0.000">
                  <c:v>0</c:v>
                </c:pt>
                <c:pt idx="480" formatCode="0.000">
                  <c:v>0</c:v>
                </c:pt>
                <c:pt idx="481" formatCode="0.000">
                  <c:v>-1E-3</c:v>
                </c:pt>
                <c:pt idx="482" formatCode="0.000">
                  <c:v>-1E-3</c:v>
                </c:pt>
                <c:pt idx="483" formatCode="0.000">
                  <c:v>-2E-3</c:v>
                </c:pt>
                <c:pt idx="484" formatCode="0.000">
                  <c:v>-3.0000000000000001E-3</c:v>
                </c:pt>
                <c:pt idx="485" formatCode="0.000">
                  <c:v>-3.0000000000000001E-3</c:v>
                </c:pt>
                <c:pt idx="486" formatCode="0.000">
                  <c:v>-4.0000000000000001E-3</c:v>
                </c:pt>
                <c:pt idx="487" formatCode="0.000">
                  <c:v>-4.0000000000000001E-3</c:v>
                </c:pt>
                <c:pt idx="488" formatCode="0.000">
                  <c:v>-5.0000000000000001E-3</c:v>
                </c:pt>
                <c:pt idx="489" formatCode="0.000">
                  <c:v>-5.0000000000000001E-3</c:v>
                </c:pt>
                <c:pt idx="490" formatCode="0.000">
                  <c:v>-6.0000000000000001E-3</c:v>
                </c:pt>
                <c:pt idx="491" formatCode="0.000">
                  <c:v>-6.0000000000000001E-3</c:v>
                </c:pt>
                <c:pt idx="492" formatCode="0.000">
                  <c:v>-6.0000000000000001E-3</c:v>
                </c:pt>
                <c:pt idx="493" formatCode="0.000">
                  <c:v>-6.0000000000000001E-3</c:v>
                </c:pt>
                <c:pt idx="494" formatCode="0.000">
                  <c:v>-6.0000000000000001E-3</c:v>
                </c:pt>
                <c:pt idx="495" formatCode="0.000">
                  <c:v>-5.0000000000000001E-3</c:v>
                </c:pt>
                <c:pt idx="496" formatCode="0.000">
                  <c:v>-5.0000000000000001E-3</c:v>
                </c:pt>
                <c:pt idx="497" formatCode="0.000">
                  <c:v>-4.0000000000000001E-3</c:v>
                </c:pt>
                <c:pt idx="498" formatCode="0.000">
                  <c:v>-4.0000000000000001E-3</c:v>
                </c:pt>
                <c:pt idx="499" formatCode="0.000">
                  <c:v>-3.0000000000000001E-3</c:v>
                </c:pt>
                <c:pt idx="500" formatCode="0.000">
                  <c:v>-2E-3</c:v>
                </c:pt>
                <c:pt idx="501" formatCode="0.000">
                  <c:v>-1E-3</c:v>
                </c:pt>
                <c:pt idx="502" formatCode="0.000">
                  <c:v>-1E-3</c:v>
                </c:pt>
                <c:pt idx="503" formatCode="0.000">
                  <c:v>-2E-3</c:v>
                </c:pt>
                <c:pt idx="504" formatCode="0.000">
                  <c:v>-1E-3</c:v>
                </c:pt>
                <c:pt idx="505" formatCode="0.000">
                  <c:v>-1E-3</c:v>
                </c:pt>
                <c:pt idx="506" formatCode="0.000">
                  <c:v>0</c:v>
                </c:pt>
                <c:pt idx="507" formatCode="0.000">
                  <c:v>1E-3</c:v>
                </c:pt>
                <c:pt idx="508" formatCode="0.000">
                  <c:v>1E-3</c:v>
                </c:pt>
                <c:pt idx="509" formatCode="0.000">
                  <c:v>0</c:v>
                </c:pt>
                <c:pt idx="510" formatCode="0.000">
                  <c:v>1E-3</c:v>
                </c:pt>
                <c:pt idx="511" formatCode="0.000">
                  <c:v>2E-3</c:v>
                </c:pt>
                <c:pt idx="512" formatCode="0.000">
                  <c:v>2E-3</c:v>
                </c:pt>
                <c:pt idx="513" formatCode="0.000">
                  <c:v>3.0000000000000001E-3</c:v>
                </c:pt>
                <c:pt idx="514" formatCode="0.000">
                  <c:v>3.0000000000000001E-3</c:v>
                </c:pt>
                <c:pt idx="515" formatCode="0.000">
                  <c:v>4.0000000000000001E-3</c:v>
                </c:pt>
                <c:pt idx="516" formatCode="0.000">
                  <c:v>4.0000000000000001E-3</c:v>
                </c:pt>
                <c:pt idx="517" formatCode="0.000">
                  <c:v>5.0000000000000001E-3</c:v>
                </c:pt>
                <c:pt idx="518" formatCode="0.000">
                  <c:v>5.0000000000000001E-3</c:v>
                </c:pt>
                <c:pt idx="519" formatCode="0.000">
                  <c:v>5.0000000000000001E-3</c:v>
                </c:pt>
                <c:pt idx="520" formatCode="0.000">
                  <c:v>6.0000000000000001E-3</c:v>
                </c:pt>
                <c:pt idx="521" formatCode="0.000">
                  <c:v>5.0000000000000001E-3</c:v>
                </c:pt>
                <c:pt idx="522" formatCode="0.000">
                  <c:v>5.0000000000000001E-3</c:v>
                </c:pt>
                <c:pt idx="523" formatCode="0.000">
                  <c:v>5.0000000000000001E-3</c:v>
                </c:pt>
                <c:pt idx="524" formatCode="0.000">
                  <c:v>4.0000000000000001E-3</c:v>
                </c:pt>
                <c:pt idx="525" formatCode="0.000">
                  <c:v>3.0000000000000001E-3</c:v>
                </c:pt>
                <c:pt idx="526" formatCode="0.000">
                  <c:v>2E-3</c:v>
                </c:pt>
                <c:pt idx="527" formatCode="0.000">
                  <c:v>1E-3</c:v>
                </c:pt>
                <c:pt idx="528" formatCode="0.000">
                  <c:v>0</c:v>
                </c:pt>
                <c:pt idx="529" formatCode="0.000">
                  <c:v>-1E-3</c:v>
                </c:pt>
                <c:pt idx="530" formatCode="0.000">
                  <c:v>-2E-3</c:v>
                </c:pt>
                <c:pt idx="531" formatCode="0.000">
                  <c:v>-3.0000000000000001E-3</c:v>
                </c:pt>
                <c:pt idx="532" formatCode="0.000">
                  <c:v>-3.0000000000000001E-3</c:v>
                </c:pt>
                <c:pt idx="533" formatCode="0.000">
                  <c:v>-2E-3</c:v>
                </c:pt>
                <c:pt idx="534" formatCode="0.000">
                  <c:v>-2E-3</c:v>
                </c:pt>
                <c:pt idx="535" formatCode="0.000">
                  <c:v>-2E-3</c:v>
                </c:pt>
                <c:pt idx="536" formatCode="0.000">
                  <c:v>-2E-3</c:v>
                </c:pt>
                <c:pt idx="537" formatCode="0.000">
                  <c:v>0</c:v>
                </c:pt>
                <c:pt idx="538" formatCode="0.000">
                  <c:v>1E-3</c:v>
                </c:pt>
                <c:pt idx="539" formatCode="0.000">
                  <c:v>3.0000000000000001E-3</c:v>
                </c:pt>
                <c:pt idx="540" formatCode="0.000">
                  <c:v>4.0000000000000001E-3</c:v>
                </c:pt>
                <c:pt idx="541" formatCode="0.000">
                  <c:v>5.0000000000000001E-3</c:v>
                </c:pt>
                <c:pt idx="542" formatCode="0.000">
                  <c:v>6.0000000000000001E-3</c:v>
                </c:pt>
                <c:pt idx="543" formatCode="0.000">
                  <c:v>8.0000000000000002E-3</c:v>
                </c:pt>
                <c:pt idx="544" formatCode="0.000">
                  <c:v>8.9999999999999993E-3</c:v>
                </c:pt>
                <c:pt idx="545" formatCode="0.000">
                  <c:v>0.01</c:v>
                </c:pt>
                <c:pt idx="546" formatCode="0.000">
                  <c:v>1.0999999999999999E-2</c:v>
                </c:pt>
                <c:pt idx="547" formatCode="0.000">
                  <c:v>1.2E-2</c:v>
                </c:pt>
                <c:pt idx="548" formatCode="0.000">
                  <c:v>1.2E-2</c:v>
                </c:pt>
                <c:pt idx="549" formatCode="0.000">
                  <c:v>1.2E-2</c:v>
                </c:pt>
                <c:pt idx="550" formatCode="0.000">
                  <c:v>1.2E-2</c:v>
                </c:pt>
                <c:pt idx="551" formatCode="0.000">
                  <c:v>1.0999999999999999E-2</c:v>
                </c:pt>
                <c:pt idx="552" formatCode="0.000">
                  <c:v>0.01</c:v>
                </c:pt>
                <c:pt idx="553" formatCode="0.000">
                  <c:v>8.9999999999999993E-3</c:v>
                </c:pt>
                <c:pt idx="554" formatCode="0.000">
                  <c:v>8.0000000000000002E-3</c:v>
                </c:pt>
                <c:pt idx="555" formatCode="0.000">
                  <c:v>7.0000000000000001E-3</c:v>
                </c:pt>
                <c:pt idx="556" formatCode="0.000">
                  <c:v>5.0000000000000001E-3</c:v>
                </c:pt>
                <c:pt idx="557" formatCode="0.000">
                  <c:v>5.0000000000000001E-3</c:v>
                </c:pt>
                <c:pt idx="558" formatCode="0.000">
                  <c:v>4.0000000000000001E-3</c:v>
                </c:pt>
                <c:pt idx="559" formatCode="0.000">
                  <c:v>3.0000000000000001E-3</c:v>
                </c:pt>
                <c:pt idx="560" formatCode="0.000">
                  <c:v>2E-3</c:v>
                </c:pt>
                <c:pt idx="561" formatCode="0.000">
                  <c:v>1E-3</c:v>
                </c:pt>
                <c:pt idx="562" formatCode="0.000">
                  <c:v>2E-3</c:v>
                </c:pt>
                <c:pt idx="563" formatCode="0.000">
                  <c:v>3.0000000000000001E-3</c:v>
                </c:pt>
                <c:pt idx="564" formatCode="0.000">
                  <c:v>3.0000000000000001E-3</c:v>
                </c:pt>
                <c:pt idx="565" formatCode="0.000">
                  <c:v>4.0000000000000001E-3</c:v>
                </c:pt>
                <c:pt idx="566" formatCode="0.000">
                  <c:v>4.0000000000000001E-3</c:v>
                </c:pt>
                <c:pt idx="567" formatCode="0.000">
                  <c:v>5.0000000000000001E-3</c:v>
                </c:pt>
                <c:pt idx="568" formatCode="0.000">
                  <c:v>7.0000000000000001E-3</c:v>
                </c:pt>
                <c:pt idx="569" formatCode="0.000">
                  <c:v>8.0000000000000002E-3</c:v>
                </c:pt>
                <c:pt idx="570" formatCode="0.000">
                  <c:v>8.9999999999999993E-3</c:v>
                </c:pt>
                <c:pt idx="571" formatCode="0.000">
                  <c:v>8.9999999999999993E-3</c:v>
                </c:pt>
                <c:pt idx="572" formatCode="0.000">
                  <c:v>8.0000000000000002E-3</c:v>
                </c:pt>
                <c:pt idx="573" formatCode="0.000">
                  <c:v>8.9999999999999993E-3</c:v>
                </c:pt>
                <c:pt idx="574" formatCode="0.000">
                  <c:v>8.9999999999999993E-3</c:v>
                </c:pt>
                <c:pt idx="575" formatCode="0.000">
                  <c:v>8.9999999999999993E-3</c:v>
                </c:pt>
                <c:pt idx="576" formatCode="0.000">
                  <c:v>7.0000000000000001E-3</c:v>
                </c:pt>
                <c:pt idx="577" formatCode="0.000">
                  <c:v>7.0000000000000001E-3</c:v>
                </c:pt>
                <c:pt idx="578" formatCode="0.000">
                  <c:v>6.0000000000000001E-3</c:v>
                </c:pt>
                <c:pt idx="579" formatCode="0.000">
                  <c:v>6.0000000000000001E-3</c:v>
                </c:pt>
                <c:pt idx="580" formatCode="0.000">
                  <c:v>6.0000000000000001E-3</c:v>
                </c:pt>
                <c:pt idx="581" formatCode="0.000">
                  <c:v>5.0000000000000001E-3</c:v>
                </c:pt>
                <c:pt idx="582" formatCode="0.000">
                  <c:v>5.0000000000000001E-3</c:v>
                </c:pt>
                <c:pt idx="583" formatCode="0.000">
                  <c:v>5.0000000000000001E-3</c:v>
                </c:pt>
                <c:pt idx="584" formatCode="0.000">
                  <c:v>6.0000000000000001E-3</c:v>
                </c:pt>
                <c:pt idx="585" formatCode="0.000">
                  <c:v>8.0000000000000002E-3</c:v>
                </c:pt>
                <c:pt idx="586" formatCode="0.000">
                  <c:v>8.9999999999999993E-3</c:v>
                </c:pt>
                <c:pt idx="587" formatCode="0.000">
                  <c:v>8.9999999999999993E-3</c:v>
                </c:pt>
                <c:pt idx="588" formatCode="0.000">
                  <c:v>0.01</c:v>
                </c:pt>
                <c:pt idx="589" formatCode="0.000">
                  <c:v>1.2E-2</c:v>
                </c:pt>
                <c:pt idx="590" formatCode="0.000">
                  <c:v>1.4E-2</c:v>
                </c:pt>
                <c:pt idx="591" formatCode="0.000">
                  <c:v>1.4999999999999999E-2</c:v>
                </c:pt>
                <c:pt idx="592" formatCode="0.000">
                  <c:v>1.4E-2</c:v>
                </c:pt>
                <c:pt idx="593" formatCode="0.000">
                  <c:v>1.2999999999999999E-2</c:v>
                </c:pt>
                <c:pt idx="594" formatCode="0.000">
                  <c:v>1.2E-2</c:v>
                </c:pt>
                <c:pt idx="595" formatCode="0.000">
                  <c:v>1.0999999999999999E-2</c:v>
                </c:pt>
                <c:pt idx="596" formatCode="0.000">
                  <c:v>1.2E-2</c:v>
                </c:pt>
                <c:pt idx="597" formatCode="0.000">
                  <c:v>0.01</c:v>
                </c:pt>
                <c:pt idx="598" formatCode="0.000">
                  <c:v>8.0000000000000002E-3</c:v>
                </c:pt>
                <c:pt idx="599" formatCode="0.000">
                  <c:v>5.0000000000000001E-3</c:v>
                </c:pt>
                <c:pt idx="600" formatCode="0.000">
                  <c:v>4.0000000000000001E-3</c:v>
                </c:pt>
                <c:pt idx="601" formatCode="0.000">
                  <c:v>3.0000000000000001E-3</c:v>
                </c:pt>
                <c:pt idx="602" formatCode="0.000">
                  <c:v>2E-3</c:v>
                </c:pt>
                <c:pt idx="603" formatCode="0.000">
                  <c:v>-1E-3</c:v>
                </c:pt>
                <c:pt idx="604" formatCode="0.000">
                  <c:v>-2E-3</c:v>
                </c:pt>
                <c:pt idx="605" formatCode="0.000">
                  <c:v>-4.0000000000000001E-3</c:v>
                </c:pt>
                <c:pt idx="606" formatCode="0.000">
                  <c:v>-4.0000000000000001E-3</c:v>
                </c:pt>
                <c:pt idx="607" formatCode="0.000">
                  <c:v>-4.0000000000000001E-3</c:v>
                </c:pt>
                <c:pt idx="608" formatCode="0.000">
                  <c:v>-5.0000000000000001E-3</c:v>
                </c:pt>
                <c:pt idx="609" formatCode="0.000">
                  <c:v>-6.0000000000000001E-3</c:v>
                </c:pt>
                <c:pt idx="610" formatCode="0.000">
                  <c:v>-7.0000000000000001E-3</c:v>
                </c:pt>
                <c:pt idx="611" formatCode="0.000">
                  <c:v>-7.0000000000000001E-3</c:v>
                </c:pt>
                <c:pt idx="612" formatCode="0.000">
                  <c:v>-8.0000000000000002E-3</c:v>
                </c:pt>
                <c:pt idx="613" formatCode="0.000">
                  <c:v>-8.0000000000000002E-3</c:v>
                </c:pt>
                <c:pt idx="614" formatCode="0.000">
                  <c:v>-8.9999999999999993E-3</c:v>
                </c:pt>
                <c:pt idx="615" formatCode="0.000">
                  <c:v>-0.01</c:v>
                </c:pt>
                <c:pt idx="616" formatCode="0.000">
                  <c:v>-8.9999999999999993E-3</c:v>
                </c:pt>
                <c:pt idx="617" formatCode="0.000">
                  <c:v>-8.9999999999999993E-3</c:v>
                </c:pt>
                <c:pt idx="618" formatCode="0.000">
                  <c:v>-8.9999999999999993E-3</c:v>
                </c:pt>
                <c:pt idx="619" formatCode="0.000">
                  <c:v>-8.0000000000000002E-3</c:v>
                </c:pt>
                <c:pt idx="620" formatCode="0.000">
                  <c:v>-8.9999999999999993E-3</c:v>
                </c:pt>
                <c:pt idx="621" formatCode="0.000">
                  <c:v>-8.0000000000000002E-3</c:v>
                </c:pt>
                <c:pt idx="622" formatCode="0.000">
                  <c:v>-6.0000000000000001E-3</c:v>
                </c:pt>
                <c:pt idx="623" formatCode="0.000">
                  <c:v>-5.0000000000000001E-3</c:v>
                </c:pt>
                <c:pt idx="624" formatCode="0.000">
                  <c:v>-4.0000000000000001E-3</c:v>
                </c:pt>
                <c:pt idx="625" formatCode="0.000">
                  <c:v>-2E-3</c:v>
                </c:pt>
                <c:pt idx="626" formatCode="0.000">
                  <c:v>-1E-3</c:v>
                </c:pt>
                <c:pt idx="627" formatCode="0.000">
                  <c:v>1E-3</c:v>
                </c:pt>
                <c:pt idx="628" formatCode="0.000">
                  <c:v>2E-3</c:v>
                </c:pt>
                <c:pt idx="629" formatCode="0.000">
                  <c:v>3.0000000000000001E-3</c:v>
                </c:pt>
                <c:pt idx="630" formatCode="0.000">
                  <c:v>3.0000000000000001E-3</c:v>
                </c:pt>
                <c:pt idx="631" formatCode="0.000">
                  <c:v>3.0000000000000001E-3</c:v>
                </c:pt>
                <c:pt idx="632" formatCode="0.000">
                  <c:v>3.0000000000000001E-3</c:v>
                </c:pt>
                <c:pt idx="633" formatCode="0.000">
                  <c:v>4.0000000000000001E-3</c:v>
                </c:pt>
                <c:pt idx="634" formatCode="0.000">
                  <c:v>4.0000000000000001E-3</c:v>
                </c:pt>
                <c:pt idx="635" formatCode="0.000">
                  <c:v>2E-3</c:v>
                </c:pt>
                <c:pt idx="636" formatCode="0.000">
                  <c:v>1E-3</c:v>
                </c:pt>
                <c:pt idx="637" formatCode="0.000">
                  <c:v>0</c:v>
                </c:pt>
                <c:pt idx="638" formatCode="0.000">
                  <c:v>0</c:v>
                </c:pt>
                <c:pt idx="639" formatCode="0.000">
                  <c:v>-1E-3</c:v>
                </c:pt>
                <c:pt idx="640" formatCode="0.000">
                  <c:v>-2E-3</c:v>
                </c:pt>
                <c:pt idx="641" formatCode="0.000">
                  <c:v>-5.0000000000000001E-3</c:v>
                </c:pt>
                <c:pt idx="642" formatCode="0.000">
                  <c:v>-7.0000000000000001E-3</c:v>
                </c:pt>
                <c:pt idx="643" formatCode="0.000">
                  <c:v>-8.9999999999999993E-3</c:v>
                </c:pt>
                <c:pt idx="644" formatCode="0.000">
                  <c:v>-1.2E-2</c:v>
                </c:pt>
                <c:pt idx="645" formatCode="0.000">
                  <c:v>-1.6E-2</c:v>
                </c:pt>
                <c:pt idx="646" formatCode="0.000">
                  <c:v>-1.7999999999999999E-2</c:v>
                </c:pt>
                <c:pt idx="647" formatCode="0.000">
                  <c:v>-2.1999999999999999E-2</c:v>
                </c:pt>
                <c:pt idx="648" formatCode="0.000">
                  <c:v>-2.5000000000000001E-2</c:v>
                </c:pt>
                <c:pt idx="649" formatCode="0.000">
                  <c:v>-2.8000000000000001E-2</c:v>
                </c:pt>
                <c:pt idx="650" formatCode="0.000">
                  <c:v>-3.1E-2</c:v>
                </c:pt>
                <c:pt idx="651" formatCode="0.000">
                  <c:v>-3.4000000000000002E-2</c:v>
                </c:pt>
                <c:pt idx="652" formatCode="0.000">
                  <c:v>-3.5000000000000003E-2</c:v>
                </c:pt>
                <c:pt idx="653" formatCode="0.000">
                  <c:v>-3.5999999999999997E-2</c:v>
                </c:pt>
                <c:pt idx="654" formatCode="0.000">
                  <c:v>-3.5999999999999997E-2</c:v>
                </c:pt>
                <c:pt idx="655" formatCode="0.000">
                  <c:v>-3.6999999999999998E-2</c:v>
                </c:pt>
                <c:pt idx="656" formatCode="0.000">
                  <c:v>-3.5000000000000003E-2</c:v>
                </c:pt>
                <c:pt idx="657" formatCode="0.000">
                  <c:v>-3.3000000000000002E-2</c:v>
                </c:pt>
                <c:pt idx="658" formatCode="0.000">
                  <c:v>-2.7E-2</c:v>
                </c:pt>
                <c:pt idx="659" formatCode="0.000">
                  <c:v>-2.3E-2</c:v>
                </c:pt>
                <c:pt idx="660" formatCode="0.000">
                  <c:v>-0.02</c:v>
                </c:pt>
                <c:pt idx="661" formatCode="0.000">
                  <c:v>-1.4E-2</c:v>
                </c:pt>
                <c:pt idx="662" formatCode="0.000">
                  <c:v>-7.0000000000000001E-3</c:v>
                </c:pt>
                <c:pt idx="663" formatCode="0.000">
                  <c:v>-4.0000000000000001E-3</c:v>
                </c:pt>
                <c:pt idx="664" formatCode="0.000">
                  <c:v>2E-3</c:v>
                </c:pt>
                <c:pt idx="665" formatCode="0.000">
                  <c:v>6.0000000000000001E-3</c:v>
                </c:pt>
                <c:pt idx="666" formatCode="0.000">
                  <c:v>8.9999999999999993E-3</c:v>
                </c:pt>
                <c:pt idx="667" formatCode="0.000">
                  <c:v>1.2E-2</c:v>
                </c:pt>
                <c:pt idx="668" formatCode="0.000">
                  <c:v>1.4E-2</c:v>
                </c:pt>
                <c:pt idx="669" formatCode="0.000">
                  <c:v>1.4E-2</c:v>
                </c:pt>
                <c:pt idx="670" formatCode="0.000">
                  <c:v>1.4999999999999999E-2</c:v>
                </c:pt>
                <c:pt idx="671" formatCode="0.000">
                  <c:v>1.6E-2</c:v>
                </c:pt>
                <c:pt idx="672" formatCode="0.000">
                  <c:v>1.2999999999999999E-2</c:v>
                </c:pt>
                <c:pt idx="673" formatCode="0.000">
                  <c:v>1.2999999999999999E-2</c:v>
                </c:pt>
                <c:pt idx="674" formatCode="0.000">
                  <c:v>0.01</c:v>
                </c:pt>
                <c:pt idx="675" formatCode="0.000">
                  <c:v>6.0000000000000001E-3</c:v>
                </c:pt>
                <c:pt idx="676" formatCode="0.000">
                  <c:v>5.0000000000000001E-3</c:v>
                </c:pt>
                <c:pt idx="677" formatCode="0.000">
                  <c:v>4.0000000000000001E-3</c:v>
                </c:pt>
                <c:pt idx="678" formatCode="0.000">
                  <c:v>1E-3</c:v>
                </c:pt>
                <c:pt idx="679" formatCode="0.000">
                  <c:v>-2E-3</c:v>
                </c:pt>
                <c:pt idx="680" formatCode="0.000">
                  <c:v>-4.0000000000000001E-3</c:v>
                </c:pt>
                <c:pt idx="681" formatCode="0.000">
                  <c:v>-5.0000000000000001E-3</c:v>
                </c:pt>
                <c:pt idx="682" formatCode="0.000">
                  <c:v>-5.0000000000000001E-3</c:v>
                </c:pt>
                <c:pt idx="683" formatCode="0.000">
                  <c:v>-4.0000000000000001E-3</c:v>
                </c:pt>
                <c:pt idx="684" formatCode="0.000">
                  <c:v>-6.0000000000000001E-3</c:v>
                </c:pt>
                <c:pt idx="685" formatCode="0.000">
                  <c:v>-6.0000000000000001E-3</c:v>
                </c:pt>
                <c:pt idx="686" formatCode="0.000">
                  <c:v>-8.0000000000000002E-3</c:v>
                </c:pt>
                <c:pt idx="687" formatCode="0.000">
                  <c:v>-8.9999999999999993E-3</c:v>
                </c:pt>
                <c:pt idx="688" formatCode="0.000">
                  <c:v>-8.0000000000000002E-3</c:v>
                </c:pt>
                <c:pt idx="689" formatCode="0.000">
                  <c:v>-8.0000000000000002E-3</c:v>
                </c:pt>
                <c:pt idx="690" formatCode="0.000">
                  <c:v>-8.0000000000000002E-3</c:v>
                </c:pt>
                <c:pt idx="691" formatCode="0.000">
                  <c:v>-8.0000000000000002E-3</c:v>
                </c:pt>
                <c:pt idx="692" formatCode="0.000">
                  <c:v>-8.0000000000000002E-3</c:v>
                </c:pt>
                <c:pt idx="693" formatCode="0.000">
                  <c:v>-7.0000000000000001E-3</c:v>
                </c:pt>
                <c:pt idx="694" formatCode="0.000">
                  <c:v>-6.0000000000000001E-3</c:v>
                </c:pt>
                <c:pt idx="695" formatCode="0.000">
                  <c:v>-2E-3</c:v>
                </c:pt>
                <c:pt idx="696" formatCode="0.000">
                  <c:v>-1E-3</c:v>
                </c:pt>
                <c:pt idx="697" formatCode="0.000">
                  <c:v>1E-3</c:v>
                </c:pt>
                <c:pt idx="698" formatCode="0.000">
                  <c:v>2E-3</c:v>
                </c:pt>
                <c:pt idx="699" formatCode="0.000">
                  <c:v>4.0000000000000001E-3</c:v>
                </c:pt>
                <c:pt idx="700" formatCode="0.000">
                  <c:v>6.0000000000000001E-3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4A17-4544-9842-258B29AFA3AA}"/>
            </c:ext>
          </c:extLst>
        </c:ser>
        <c:ser>
          <c:idx val="3"/>
          <c:order val="3"/>
          <c:tx>
            <c:v>50mMTrispH7.5-50mMKCl</c:v>
          </c:tx>
          <c:spPr>
            <a:ln>
              <a:solidFill>
                <a:schemeClr val="accent1">
                  <a:lumMod val="50000"/>
                </a:schemeClr>
              </a:solidFill>
            </a:ln>
          </c:spPr>
          <c:marker>
            <c:symbol val="none"/>
          </c:marker>
          <c:xVal>
            <c:numRef>
              <c:f>Values!$A$39:$A$739</c:f>
              <c:numCache>
                <c:formatCode>0</c:formatCode>
                <c:ptCount val="701"/>
                <c:pt idx="0">
                  <c:v>200</c:v>
                </c:pt>
                <c:pt idx="1">
                  <c:v>201</c:v>
                </c:pt>
                <c:pt idx="2">
                  <c:v>202</c:v>
                </c:pt>
                <c:pt idx="3">
                  <c:v>203</c:v>
                </c:pt>
                <c:pt idx="4">
                  <c:v>204</c:v>
                </c:pt>
                <c:pt idx="5">
                  <c:v>205</c:v>
                </c:pt>
                <c:pt idx="6">
                  <c:v>206</c:v>
                </c:pt>
                <c:pt idx="7">
                  <c:v>207</c:v>
                </c:pt>
                <c:pt idx="8">
                  <c:v>208</c:v>
                </c:pt>
                <c:pt idx="9">
                  <c:v>209</c:v>
                </c:pt>
                <c:pt idx="10">
                  <c:v>210</c:v>
                </c:pt>
                <c:pt idx="11">
                  <c:v>211</c:v>
                </c:pt>
                <c:pt idx="12">
                  <c:v>212</c:v>
                </c:pt>
                <c:pt idx="13">
                  <c:v>213</c:v>
                </c:pt>
                <c:pt idx="14">
                  <c:v>214</c:v>
                </c:pt>
                <c:pt idx="15">
                  <c:v>215</c:v>
                </c:pt>
                <c:pt idx="16">
                  <c:v>216</c:v>
                </c:pt>
                <c:pt idx="17">
                  <c:v>217</c:v>
                </c:pt>
                <c:pt idx="18">
                  <c:v>218</c:v>
                </c:pt>
                <c:pt idx="19">
                  <c:v>219</c:v>
                </c:pt>
                <c:pt idx="20">
                  <c:v>220</c:v>
                </c:pt>
                <c:pt idx="21">
                  <c:v>221</c:v>
                </c:pt>
                <c:pt idx="22">
                  <c:v>222</c:v>
                </c:pt>
                <c:pt idx="23">
                  <c:v>223</c:v>
                </c:pt>
                <c:pt idx="24">
                  <c:v>224</c:v>
                </c:pt>
                <c:pt idx="25">
                  <c:v>225</c:v>
                </c:pt>
                <c:pt idx="26">
                  <c:v>226</c:v>
                </c:pt>
                <c:pt idx="27">
                  <c:v>227</c:v>
                </c:pt>
                <c:pt idx="28">
                  <c:v>228</c:v>
                </c:pt>
                <c:pt idx="29">
                  <c:v>229</c:v>
                </c:pt>
                <c:pt idx="30">
                  <c:v>230</c:v>
                </c:pt>
                <c:pt idx="31">
                  <c:v>231</c:v>
                </c:pt>
                <c:pt idx="32">
                  <c:v>232</c:v>
                </c:pt>
                <c:pt idx="33">
                  <c:v>233</c:v>
                </c:pt>
                <c:pt idx="34">
                  <c:v>234</c:v>
                </c:pt>
                <c:pt idx="35">
                  <c:v>235</c:v>
                </c:pt>
                <c:pt idx="36">
                  <c:v>236</c:v>
                </c:pt>
                <c:pt idx="37">
                  <c:v>237</c:v>
                </c:pt>
                <c:pt idx="38">
                  <c:v>238</c:v>
                </c:pt>
                <c:pt idx="39">
                  <c:v>239</c:v>
                </c:pt>
                <c:pt idx="40">
                  <c:v>240</c:v>
                </c:pt>
                <c:pt idx="41">
                  <c:v>241</c:v>
                </c:pt>
                <c:pt idx="42">
                  <c:v>242</c:v>
                </c:pt>
                <c:pt idx="43">
                  <c:v>243</c:v>
                </c:pt>
                <c:pt idx="44">
                  <c:v>244</c:v>
                </c:pt>
                <c:pt idx="45">
                  <c:v>245</c:v>
                </c:pt>
                <c:pt idx="46">
                  <c:v>246</c:v>
                </c:pt>
                <c:pt idx="47">
                  <c:v>247</c:v>
                </c:pt>
                <c:pt idx="48">
                  <c:v>248</c:v>
                </c:pt>
                <c:pt idx="49">
                  <c:v>249</c:v>
                </c:pt>
                <c:pt idx="50">
                  <c:v>250</c:v>
                </c:pt>
                <c:pt idx="51">
                  <c:v>251</c:v>
                </c:pt>
                <c:pt idx="52">
                  <c:v>252</c:v>
                </c:pt>
                <c:pt idx="53">
                  <c:v>253</c:v>
                </c:pt>
                <c:pt idx="54">
                  <c:v>254</c:v>
                </c:pt>
                <c:pt idx="55">
                  <c:v>255</c:v>
                </c:pt>
                <c:pt idx="56">
                  <c:v>256</c:v>
                </c:pt>
                <c:pt idx="57">
                  <c:v>257</c:v>
                </c:pt>
                <c:pt idx="58">
                  <c:v>258</c:v>
                </c:pt>
                <c:pt idx="59">
                  <c:v>259</c:v>
                </c:pt>
                <c:pt idx="60">
                  <c:v>260</c:v>
                </c:pt>
                <c:pt idx="61">
                  <c:v>261</c:v>
                </c:pt>
                <c:pt idx="62">
                  <c:v>262</c:v>
                </c:pt>
                <c:pt idx="63">
                  <c:v>263</c:v>
                </c:pt>
                <c:pt idx="64">
                  <c:v>264</c:v>
                </c:pt>
                <c:pt idx="65">
                  <c:v>265</c:v>
                </c:pt>
                <c:pt idx="66">
                  <c:v>266</c:v>
                </c:pt>
                <c:pt idx="67">
                  <c:v>267</c:v>
                </c:pt>
                <c:pt idx="68">
                  <c:v>268</c:v>
                </c:pt>
                <c:pt idx="69">
                  <c:v>269</c:v>
                </c:pt>
                <c:pt idx="70">
                  <c:v>270</c:v>
                </c:pt>
                <c:pt idx="71">
                  <c:v>271</c:v>
                </c:pt>
                <c:pt idx="72">
                  <c:v>272</c:v>
                </c:pt>
                <c:pt idx="73">
                  <c:v>273</c:v>
                </c:pt>
                <c:pt idx="74">
                  <c:v>274</c:v>
                </c:pt>
                <c:pt idx="75">
                  <c:v>275</c:v>
                </c:pt>
                <c:pt idx="76">
                  <c:v>276</c:v>
                </c:pt>
                <c:pt idx="77">
                  <c:v>277</c:v>
                </c:pt>
                <c:pt idx="78">
                  <c:v>278</c:v>
                </c:pt>
                <c:pt idx="79">
                  <c:v>279</c:v>
                </c:pt>
                <c:pt idx="80">
                  <c:v>280</c:v>
                </c:pt>
                <c:pt idx="81">
                  <c:v>281</c:v>
                </c:pt>
                <c:pt idx="82">
                  <c:v>282</c:v>
                </c:pt>
                <c:pt idx="83">
                  <c:v>283</c:v>
                </c:pt>
                <c:pt idx="84">
                  <c:v>284</c:v>
                </c:pt>
                <c:pt idx="85">
                  <c:v>285</c:v>
                </c:pt>
                <c:pt idx="86">
                  <c:v>286</c:v>
                </c:pt>
                <c:pt idx="87">
                  <c:v>287</c:v>
                </c:pt>
                <c:pt idx="88">
                  <c:v>288</c:v>
                </c:pt>
                <c:pt idx="89">
                  <c:v>289</c:v>
                </c:pt>
                <c:pt idx="90">
                  <c:v>290</c:v>
                </c:pt>
                <c:pt idx="91">
                  <c:v>291</c:v>
                </c:pt>
                <c:pt idx="92">
                  <c:v>292</c:v>
                </c:pt>
                <c:pt idx="93">
                  <c:v>293</c:v>
                </c:pt>
                <c:pt idx="94">
                  <c:v>294</c:v>
                </c:pt>
                <c:pt idx="95">
                  <c:v>295</c:v>
                </c:pt>
                <c:pt idx="96">
                  <c:v>296</c:v>
                </c:pt>
                <c:pt idx="97">
                  <c:v>297</c:v>
                </c:pt>
                <c:pt idx="98">
                  <c:v>298</c:v>
                </c:pt>
                <c:pt idx="99">
                  <c:v>299</c:v>
                </c:pt>
                <c:pt idx="100">
                  <c:v>300</c:v>
                </c:pt>
                <c:pt idx="101">
                  <c:v>301</c:v>
                </c:pt>
                <c:pt idx="102">
                  <c:v>302</c:v>
                </c:pt>
                <c:pt idx="103">
                  <c:v>303</c:v>
                </c:pt>
                <c:pt idx="104">
                  <c:v>304</c:v>
                </c:pt>
                <c:pt idx="105">
                  <c:v>305</c:v>
                </c:pt>
                <c:pt idx="106">
                  <c:v>306</c:v>
                </c:pt>
                <c:pt idx="107">
                  <c:v>307</c:v>
                </c:pt>
                <c:pt idx="108">
                  <c:v>308</c:v>
                </c:pt>
                <c:pt idx="109">
                  <c:v>309</c:v>
                </c:pt>
                <c:pt idx="110">
                  <c:v>310</c:v>
                </c:pt>
                <c:pt idx="111">
                  <c:v>311</c:v>
                </c:pt>
                <c:pt idx="112">
                  <c:v>312</c:v>
                </c:pt>
                <c:pt idx="113">
                  <c:v>313</c:v>
                </c:pt>
                <c:pt idx="114">
                  <c:v>314</c:v>
                </c:pt>
                <c:pt idx="115">
                  <c:v>315</c:v>
                </c:pt>
                <c:pt idx="116">
                  <c:v>316</c:v>
                </c:pt>
                <c:pt idx="117">
                  <c:v>317</c:v>
                </c:pt>
                <c:pt idx="118">
                  <c:v>318</c:v>
                </c:pt>
                <c:pt idx="119">
                  <c:v>319</c:v>
                </c:pt>
                <c:pt idx="120">
                  <c:v>320</c:v>
                </c:pt>
                <c:pt idx="121">
                  <c:v>321</c:v>
                </c:pt>
                <c:pt idx="122">
                  <c:v>322</c:v>
                </c:pt>
                <c:pt idx="123">
                  <c:v>323</c:v>
                </c:pt>
                <c:pt idx="124">
                  <c:v>324</c:v>
                </c:pt>
                <c:pt idx="125">
                  <c:v>325</c:v>
                </c:pt>
                <c:pt idx="126">
                  <c:v>326</c:v>
                </c:pt>
                <c:pt idx="127">
                  <c:v>327</c:v>
                </c:pt>
                <c:pt idx="128">
                  <c:v>328</c:v>
                </c:pt>
                <c:pt idx="129">
                  <c:v>329</c:v>
                </c:pt>
                <c:pt idx="130">
                  <c:v>330</c:v>
                </c:pt>
                <c:pt idx="131">
                  <c:v>331</c:v>
                </c:pt>
                <c:pt idx="132">
                  <c:v>332</c:v>
                </c:pt>
                <c:pt idx="133">
                  <c:v>333</c:v>
                </c:pt>
                <c:pt idx="134">
                  <c:v>334</c:v>
                </c:pt>
                <c:pt idx="135">
                  <c:v>335</c:v>
                </c:pt>
                <c:pt idx="136">
                  <c:v>336</c:v>
                </c:pt>
                <c:pt idx="137">
                  <c:v>337</c:v>
                </c:pt>
                <c:pt idx="138">
                  <c:v>338</c:v>
                </c:pt>
                <c:pt idx="139">
                  <c:v>339</c:v>
                </c:pt>
                <c:pt idx="140">
                  <c:v>340</c:v>
                </c:pt>
                <c:pt idx="141">
                  <c:v>341</c:v>
                </c:pt>
                <c:pt idx="142">
                  <c:v>342</c:v>
                </c:pt>
                <c:pt idx="143">
                  <c:v>343</c:v>
                </c:pt>
                <c:pt idx="144">
                  <c:v>344</c:v>
                </c:pt>
                <c:pt idx="145">
                  <c:v>345</c:v>
                </c:pt>
                <c:pt idx="146">
                  <c:v>346</c:v>
                </c:pt>
                <c:pt idx="147">
                  <c:v>347</c:v>
                </c:pt>
                <c:pt idx="148">
                  <c:v>348</c:v>
                </c:pt>
                <c:pt idx="149">
                  <c:v>349</c:v>
                </c:pt>
                <c:pt idx="150">
                  <c:v>350</c:v>
                </c:pt>
                <c:pt idx="151">
                  <c:v>351</c:v>
                </c:pt>
                <c:pt idx="152">
                  <c:v>352</c:v>
                </c:pt>
                <c:pt idx="153">
                  <c:v>353</c:v>
                </c:pt>
                <c:pt idx="154">
                  <c:v>354</c:v>
                </c:pt>
                <c:pt idx="155">
                  <c:v>355</c:v>
                </c:pt>
                <c:pt idx="156">
                  <c:v>356</c:v>
                </c:pt>
                <c:pt idx="157">
                  <c:v>357</c:v>
                </c:pt>
                <c:pt idx="158">
                  <c:v>358</c:v>
                </c:pt>
                <c:pt idx="159">
                  <c:v>359</c:v>
                </c:pt>
                <c:pt idx="160">
                  <c:v>360</c:v>
                </c:pt>
                <c:pt idx="161">
                  <c:v>361</c:v>
                </c:pt>
                <c:pt idx="162">
                  <c:v>362</c:v>
                </c:pt>
                <c:pt idx="163">
                  <c:v>363</c:v>
                </c:pt>
                <c:pt idx="164">
                  <c:v>364</c:v>
                </c:pt>
                <c:pt idx="165">
                  <c:v>365</c:v>
                </c:pt>
                <c:pt idx="166">
                  <c:v>366</c:v>
                </c:pt>
                <c:pt idx="167">
                  <c:v>367</c:v>
                </c:pt>
                <c:pt idx="168">
                  <c:v>368</c:v>
                </c:pt>
                <c:pt idx="169">
                  <c:v>369</c:v>
                </c:pt>
                <c:pt idx="170">
                  <c:v>370</c:v>
                </c:pt>
                <c:pt idx="171">
                  <c:v>371</c:v>
                </c:pt>
                <c:pt idx="172">
                  <c:v>372</c:v>
                </c:pt>
                <c:pt idx="173">
                  <c:v>373</c:v>
                </c:pt>
                <c:pt idx="174">
                  <c:v>374</c:v>
                </c:pt>
                <c:pt idx="175">
                  <c:v>375</c:v>
                </c:pt>
                <c:pt idx="176">
                  <c:v>376</c:v>
                </c:pt>
                <c:pt idx="177">
                  <c:v>377</c:v>
                </c:pt>
                <c:pt idx="178">
                  <c:v>378</c:v>
                </c:pt>
                <c:pt idx="179">
                  <c:v>379</c:v>
                </c:pt>
                <c:pt idx="180">
                  <c:v>380</c:v>
                </c:pt>
                <c:pt idx="181">
                  <c:v>381</c:v>
                </c:pt>
                <c:pt idx="182">
                  <c:v>382</c:v>
                </c:pt>
                <c:pt idx="183">
                  <c:v>383</c:v>
                </c:pt>
                <c:pt idx="184">
                  <c:v>384</c:v>
                </c:pt>
                <c:pt idx="185">
                  <c:v>385</c:v>
                </c:pt>
                <c:pt idx="186">
                  <c:v>386</c:v>
                </c:pt>
                <c:pt idx="187">
                  <c:v>387</c:v>
                </c:pt>
                <c:pt idx="188">
                  <c:v>388</c:v>
                </c:pt>
                <c:pt idx="189">
                  <c:v>389</c:v>
                </c:pt>
                <c:pt idx="190">
                  <c:v>390</c:v>
                </c:pt>
                <c:pt idx="191">
                  <c:v>391</c:v>
                </c:pt>
                <c:pt idx="192">
                  <c:v>392</c:v>
                </c:pt>
                <c:pt idx="193">
                  <c:v>393</c:v>
                </c:pt>
                <c:pt idx="194">
                  <c:v>394</c:v>
                </c:pt>
                <c:pt idx="195">
                  <c:v>395</c:v>
                </c:pt>
                <c:pt idx="196">
                  <c:v>396</c:v>
                </c:pt>
                <c:pt idx="197">
                  <c:v>397</c:v>
                </c:pt>
                <c:pt idx="198">
                  <c:v>398</c:v>
                </c:pt>
                <c:pt idx="199">
                  <c:v>399</c:v>
                </c:pt>
                <c:pt idx="200">
                  <c:v>400</c:v>
                </c:pt>
                <c:pt idx="201">
                  <c:v>401</c:v>
                </c:pt>
                <c:pt idx="202">
                  <c:v>402</c:v>
                </c:pt>
                <c:pt idx="203">
                  <c:v>403</c:v>
                </c:pt>
                <c:pt idx="204">
                  <c:v>404</c:v>
                </c:pt>
                <c:pt idx="205">
                  <c:v>405</c:v>
                </c:pt>
                <c:pt idx="206">
                  <c:v>406</c:v>
                </c:pt>
                <c:pt idx="207">
                  <c:v>407</c:v>
                </c:pt>
                <c:pt idx="208">
                  <c:v>408</c:v>
                </c:pt>
                <c:pt idx="209">
                  <c:v>409</c:v>
                </c:pt>
                <c:pt idx="210">
                  <c:v>410</c:v>
                </c:pt>
                <c:pt idx="211">
                  <c:v>411</c:v>
                </c:pt>
                <c:pt idx="212">
                  <c:v>412</c:v>
                </c:pt>
                <c:pt idx="213">
                  <c:v>413</c:v>
                </c:pt>
                <c:pt idx="214">
                  <c:v>414</c:v>
                </c:pt>
                <c:pt idx="215">
                  <c:v>415</c:v>
                </c:pt>
                <c:pt idx="216">
                  <c:v>416</c:v>
                </c:pt>
                <c:pt idx="217">
                  <c:v>417</c:v>
                </c:pt>
                <c:pt idx="218">
                  <c:v>418</c:v>
                </c:pt>
                <c:pt idx="219">
                  <c:v>419</c:v>
                </c:pt>
                <c:pt idx="220">
                  <c:v>420</c:v>
                </c:pt>
                <c:pt idx="221">
                  <c:v>421</c:v>
                </c:pt>
                <c:pt idx="222">
                  <c:v>422</c:v>
                </c:pt>
                <c:pt idx="223">
                  <c:v>423</c:v>
                </c:pt>
                <c:pt idx="224">
                  <c:v>424</c:v>
                </c:pt>
                <c:pt idx="225">
                  <c:v>425</c:v>
                </c:pt>
                <c:pt idx="226">
                  <c:v>426</c:v>
                </c:pt>
                <c:pt idx="227">
                  <c:v>427</c:v>
                </c:pt>
                <c:pt idx="228">
                  <c:v>428</c:v>
                </c:pt>
                <c:pt idx="229">
                  <c:v>429</c:v>
                </c:pt>
                <c:pt idx="230">
                  <c:v>430</c:v>
                </c:pt>
                <c:pt idx="231">
                  <c:v>431</c:v>
                </c:pt>
                <c:pt idx="232">
                  <c:v>432</c:v>
                </c:pt>
                <c:pt idx="233">
                  <c:v>433</c:v>
                </c:pt>
                <c:pt idx="234">
                  <c:v>434</c:v>
                </c:pt>
                <c:pt idx="235">
                  <c:v>435</c:v>
                </c:pt>
                <c:pt idx="236">
                  <c:v>436</c:v>
                </c:pt>
                <c:pt idx="237">
                  <c:v>437</c:v>
                </c:pt>
                <c:pt idx="238">
                  <c:v>438</c:v>
                </c:pt>
                <c:pt idx="239">
                  <c:v>439</c:v>
                </c:pt>
                <c:pt idx="240">
                  <c:v>440</c:v>
                </c:pt>
                <c:pt idx="241">
                  <c:v>441</c:v>
                </c:pt>
                <c:pt idx="242">
                  <c:v>442</c:v>
                </c:pt>
                <c:pt idx="243">
                  <c:v>443</c:v>
                </c:pt>
                <c:pt idx="244">
                  <c:v>444</c:v>
                </c:pt>
                <c:pt idx="245">
                  <c:v>445</c:v>
                </c:pt>
                <c:pt idx="246">
                  <c:v>446</c:v>
                </c:pt>
                <c:pt idx="247">
                  <c:v>447</c:v>
                </c:pt>
                <c:pt idx="248">
                  <c:v>448</c:v>
                </c:pt>
                <c:pt idx="249">
                  <c:v>449</c:v>
                </c:pt>
                <c:pt idx="250">
                  <c:v>450</c:v>
                </c:pt>
                <c:pt idx="251">
                  <c:v>451</c:v>
                </c:pt>
                <c:pt idx="252">
                  <c:v>452</c:v>
                </c:pt>
                <c:pt idx="253">
                  <c:v>453</c:v>
                </c:pt>
                <c:pt idx="254">
                  <c:v>454</c:v>
                </c:pt>
                <c:pt idx="255">
                  <c:v>455</c:v>
                </c:pt>
                <c:pt idx="256">
                  <c:v>456</c:v>
                </c:pt>
                <c:pt idx="257">
                  <c:v>457</c:v>
                </c:pt>
                <c:pt idx="258">
                  <c:v>458</c:v>
                </c:pt>
                <c:pt idx="259">
                  <c:v>459</c:v>
                </c:pt>
                <c:pt idx="260">
                  <c:v>460</c:v>
                </c:pt>
                <c:pt idx="261">
                  <c:v>461</c:v>
                </c:pt>
                <c:pt idx="262">
                  <c:v>462</c:v>
                </c:pt>
                <c:pt idx="263">
                  <c:v>463</c:v>
                </c:pt>
                <c:pt idx="264">
                  <c:v>464</c:v>
                </c:pt>
                <c:pt idx="265">
                  <c:v>465</c:v>
                </c:pt>
                <c:pt idx="266">
                  <c:v>466</c:v>
                </c:pt>
                <c:pt idx="267">
                  <c:v>467</c:v>
                </c:pt>
                <c:pt idx="268">
                  <c:v>468</c:v>
                </c:pt>
                <c:pt idx="269">
                  <c:v>469</c:v>
                </c:pt>
                <c:pt idx="270">
                  <c:v>470</c:v>
                </c:pt>
                <c:pt idx="271">
                  <c:v>471</c:v>
                </c:pt>
                <c:pt idx="272">
                  <c:v>472</c:v>
                </c:pt>
                <c:pt idx="273">
                  <c:v>473</c:v>
                </c:pt>
                <c:pt idx="274">
                  <c:v>474</c:v>
                </c:pt>
                <c:pt idx="275">
                  <c:v>475</c:v>
                </c:pt>
                <c:pt idx="276">
                  <c:v>476</c:v>
                </c:pt>
                <c:pt idx="277">
                  <c:v>477</c:v>
                </c:pt>
                <c:pt idx="278">
                  <c:v>478</c:v>
                </c:pt>
                <c:pt idx="279">
                  <c:v>479</c:v>
                </c:pt>
                <c:pt idx="280">
                  <c:v>480</c:v>
                </c:pt>
                <c:pt idx="281">
                  <c:v>481</c:v>
                </c:pt>
                <c:pt idx="282">
                  <c:v>482</c:v>
                </c:pt>
                <c:pt idx="283">
                  <c:v>483</c:v>
                </c:pt>
                <c:pt idx="284">
                  <c:v>484</c:v>
                </c:pt>
                <c:pt idx="285">
                  <c:v>485</c:v>
                </c:pt>
                <c:pt idx="286">
                  <c:v>486</c:v>
                </c:pt>
                <c:pt idx="287">
                  <c:v>487</c:v>
                </c:pt>
                <c:pt idx="288">
                  <c:v>488</c:v>
                </c:pt>
                <c:pt idx="289">
                  <c:v>489</c:v>
                </c:pt>
                <c:pt idx="290">
                  <c:v>490</c:v>
                </c:pt>
                <c:pt idx="291">
                  <c:v>491</c:v>
                </c:pt>
                <c:pt idx="292">
                  <c:v>492</c:v>
                </c:pt>
                <c:pt idx="293">
                  <c:v>493</c:v>
                </c:pt>
                <c:pt idx="294">
                  <c:v>494</c:v>
                </c:pt>
                <c:pt idx="295">
                  <c:v>495</c:v>
                </c:pt>
                <c:pt idx="296">
                  <c:v>496</c:v>
                </c:pt>
                <c:pt idx="297">
                  <c:v>497</c:v>
                </c:pt>
                <c:pt idx="298">
                  <c:v>498</c:v>
                </c:pt>
                <c:pt idx="299">
                  <c:v>499</c:v>
                </c:pt>
                <c:pt idx="300">
                  <c:v>500</c:v>
                </c:pt>
                <c:pt idx="301">
                  <c:v>501</c:v>
                </c:pt>
                <c:pt idx="302">
                  <c:v>502</c:v>
                </c:pt>
                <c:pt idx="303">
                  <c:v>503</c:v>
                </c:pt>
                <c:pt idx="304">
                  <c:v>504</c:v>
                </c:pt>
                <c:pt idx="305">
                  <c:v>505</c:v>
                </c:pt>
                <c:pt idx="306">
                  <c:v>506</c:v>
                </c:pt>
                <c:pt idx="307">
                  <c:v>507</c:v>
                </c:pt>
                <c:pt idx="308">
                  <c:v>508</c:v>
                </c:pt>
                <c:pt idx="309">
                  <c:v>509</c:v>
                </c:pt>
                <c:pt idx="310">
                  <c:v>510</c:v>
                </c:pt>
                <c:pt idx="311">
                  <c:v>511</c:v>
                </c:pt>
                <c:pt idx="312">
                  <c:v>512</c:v>
                </c:pt>
                <c:pt idx="313">
                  <c:v>513</c:v>
                </c:pt>
                <c:pt idx="314">
                  <c:v>514</c:v>
                </c:pt>
                <c:pt idx="315">
                  <c:v>515</c:v>
                </c:pt>
                <c:pt idx="316">
                  <c:v>516</c:v>
                </c:pt>
                <c:pt idx="317">
                  <c:v>517</c:v>
                </c:pt>
                <c:pt idx="318">
                  <c:v>518</c:v>
                </c:pt>
                <c:pt idx="319">
                  <c:v>519</c:v>
                </c:pt>
                <c:pt idx="320">
                  <c:v>520</c:v>
                </c:pt>
                <c:pt idx="321">
                  <c:v>521</c:v>
                </c:pt>
                <c:pt idx="322">
                  <c:v>522</c:v>
                </c:pt>
                <c:pt idx="323">
                  <c:v>523</c:v>
                </c:pt>
                <c:pt idx="324">
                  <c:v>524</c:v>
                </c:pt>
                <c:pt idx="325">
                  <c:v>525</c:v>
                </c:pt>
                <c:pt idx="326">
                  <c:v>526</c:v>
                </c:pt>
                <c:pt idx="327">
                  <c:v>527</c:v>
                </c:pt>
                <c:pt idx="328">
                  <c:v>528</c:v>
                </c:pt>
                <c:pt idx="329">
                  <c:v>529</c:v>
                </c:pt>
                <c:pt idx="330">
                  <c:v>530</c:v>
                </c:pt>
                <c:pt idx="331">
                  <c:v>531</c:v>
                </c:pt>
                <c:pt idx="332">
                  <c:v>532</c:v>
                </c:pt>
                <c:pt idx="333">
                  <c:v>533</c:v>
                </c:pt>
                <c:pt idx="334">
                  <c:v>534</c:v>
                </c:pt>
                <c:pt idx="335">
                  <c:v>535</c:v>
                </c:pt>
                <c:pt idx="336">
                  <c:v>536</c:v>
                </c:pt>
                <c:pt idx="337">
                  <c:v>537</c:v>
                </c:pt>
                <c:pt idx="338">
                  <c:v>538</c:v>
                </c:pt>
                <c:pt idx="339">
                  <c:v>539</c:v>
                </c:pt>
                <c:pt idx="340">
                  <c:v>540</c:v>
                </c:pt>
                <c:pt idx="341">
                  <c:v>541</c:v>
                </c:pt>
                <c:pt idx="342">
                  <c:v>542</c:v>
                </c:pt>
                <c:pt idx="343">
                  <c:v>543</c:v>
                </c:pt>
                <c:pt idx="344">
                  <c:v>544</c:v>
                </c:pt>
                <c:pt idx="345">
                  <c:v>545</c:v>
                </c:pt>
                <c:pt idx="346">
                  <c:v>546</c:v>
                </c:pt>
                <c:pt idx="347">
                  <c:v>547</c:v>
                </c:pt>
                <c:pt idx="348">
                  <c:v>548</c:v>
                </c:pt>
                <c:pt idx="349">
                  <c:v>549</c:v>
                </c:pt>
                <c:pt idx="350">
                  <c:v>550</c:v>
                </c:pt>
                <c:pt idx="351">
                  <c:v>551</c:v>
                </c:pt>
                <c:pt idx="352">
                  <c:v>552</c:v>
                </c:pt>
                <c:pt idx="353">
                  <c:v>553</c:v>
                </c:pt>
                <c:pt idx="354">
                  <c:v>554</c:v>
                </c:pt>
                <c:pt idx="355">
                  <c:v>555</c:v>
                </c:pt>
                <c:pt idx="356">
                  <c:v>556</c:v>
                </c:pt>
                <c:pt idx="357">
                  <c:v>557</c:v>
                </c:pt>
                <c:pt idx="358">
                  <c:v>558</c:v>
                </c:pt>
                <c:pt idx="359">
                  <c:v>559</c:v>
                </c:pt>
                <c:pt idx="360">
                  <c:v>560</c:v>
                </c:pt>
                <c:pt idx="361">
                  <c:v>561</c:v>
                </c:pt>
                <c:pt idx="362">
                  <c:v>562</c:v>
                </c:pt>
                <c:pt idx="363">
                  <c:v>563</c:v>
                </c:pt>
                <c:pt idx="364">
                  <c:v>564</c:v>
                </c:pt>
                <c:pt idx="365">
                  <c:v>565</c:v>
                </c:pt>
                <c:pt idx="366">
                  <c:v>566</c:v>
                </c:pt>
                <c:pt idx="367">
                  <c:v>567</c:v>
                </c:pt>
                <c:pt idx="368">
                  <c:v>568</c:v>
                </c:pt>
                <c:pt idx="369">
                  <c:v>569</c:v>
                </c:pt>
                <c:pt idx="370">
                  <c:v>570</c:v>
                </c:pt>
                <c:pt idx="371">
                  <c:v>571</c:v>
                </c:pt>
                <c:pt idx="372">
                  <c:v>572</c:v>
                </c:pt>
                <c:pt idx="373">
                  <c:v>573</c:v>
                </c:pt>
                <c:pt idx="374">
                  <c:v>574</c:v>
                </c:pt>
                <c:pt idx="375">
                  <c:v>575</c:v>
                </c:pt>
                <c:pt idx="376">
                  <c:v>576</c:v>
                </c:pt>
                <c:pt idx="377">
                  <c:v>577</c:v>
                </c:pt>
                <c:pt idx="378">
                  <c:v>578</c:v>
                </c:pt>
                <c:pt idx="379">
                  <c:v>579</c:v>
                </c:pt>
                <c:pt idx="380">
                  <c:v>580</c:v>
                </c:pt>
                <c:pt idx="381">
                  <c:v>581</c:v>
                </c:pt>
                <c:pt idx="382">
                  <c:v>582</c:v>
                </c:pt>
                <c:pt idx="383">
                  <c:v>583</c:v>
                </c:pt>
                <c:pt idx="384">
                  <c:v>584</c:v>
                </c:pt>
                <c:pt idx="385">
                  <c:v>585</c:v>
                </c:pt>
                <c:pt idx="386">
                  <c:v>586</c:v>
                </c:pt>
                <c:pt idx="387">
                  <c:v>587</c:v>
                </c:pt>
                <c:pt idx="388">
                  <c:v>588</c:v>
                </c:pt>
                <c:pt idx="389">
                  <c:v>589</c:v>
                </c:pt>
                <c:pt idx="390">
                  <c:v>590</c:v>
                </c:pt>
                <c:pt idx="391">
                  <c:v>591</c:v>
                </c:pt>
                <c:pt idx="392">
                  <c:v>592</c:v>
                </c:pt>
                <c:pt idx="393">
                  <c:v>593</c:v>
                </c:pt>
                <c:pt idx="394">
                  <c:v>594</c:v>
                </c:pt>
                <c:pt idx="395">
                  <c:v>595</c:v>
                </c:pt>
                <c:pt idx="396">
                  <c:v>596</c:v>
                </c:pt>
                <c:pt idx="397">
                  <c:v>597</c:v>
                </c:pt>
                <c:pt idx="398">
                  <c:v>598</c:v>
                </c:pt>
                <c:pt idx="399">
                  <c:v>599</c:v>
                </c:pt>
                <c:pt idx="400">
                  <c:v>600</c:v>
                </c:pt>
                <c:pt idx="401">
                  <c:v>601</c:v>
                </c:pt>
                <c:pt idx="402">
                  <c:v>602</c:v>
                </c:pt>
                <c:pt idx="403">
                  <c:v>603</c:v>
                </c:pt>
                <c:pt idx="404">
                  <c:v>604</c:v>
                </c:pt>
                <c:pt idx="405">
                  <c:v>605</c:v>
                </c:pt>
                <c:pt idx="406">
                  <c:v>606</c:v>
                </c:pt>
                <c:pt idx="407">
                  <c:v>607</c:v>
                </c:pt>
                <c:pt idx="408">
                  <c:v>608</c:v>
                </c:pt>
                <c:pt idx="409">
                  <c:v>609</c:v>
                </c:pt>
                <c:pt idx="410">
                  <c:v>610</c:v>
                </c:pt>
                <c:pt idx="411">
                  <c:v>611</c:v>
                </c:pt>
                <c:pt idx="412">
                  <c:v>612</c:v>
                </c:pt>
                <c:pt idx="413">
                  <c:v>613</c:v>
                </c:pt>
                <c:pt idx="414">
                  <c:v>614</c:v>
                </c:pt>
                <c:pt idx="415">
                  <c:v>615</c:v>
                </c:pt>
                <c:pt idx="416">
                  <c:v>616</c:v>
                </c:pt>
                <c:pt idx="417">
                  <c:v>617</c:v>
                </c:pt>
                <c:pt idx="418">
                  <c:v>618</c:v>
                </c:pt>
                <c:pt idx="419">
                  <c:v>619</c:v>
                </c:pt>
                <c:pt idx="420">
                  <c:v>620</c:v>
                </c:pt>
                <c:pt idx="421">
                  <c:v>621</c:v>
                </c:pt>
                <c:pt idx="422">
                  <c:v>622</c:v>
                </c:pt>
                <c:pt idx="423">
                  <c:v>623</c:v>
                </c:pt>
                <c:pt idx="424">
                  <c:v>624</c:v>
                </c:pt>
                <c:pt idx="425">
                  <c:v>625</c:v>
                </c:pt>
                <c:pt idx="426">
                  <c:v>626</c:v>
                </c:pt>
                <c:pt idx="427">
                  <c:v>627</c:v>
                </c:pt>
                <c:pt idx="428">
                  <c:v>628</c:v>
                </c:pt>
                <c:pt idx="429">
                  <c:v>629</c:v>
                </c:pt>
                <c:pt idx="430">
                  <c:v>630</c:v>
                </c:pt>
                <c:pt idx="431">
                  <c:v>631</c:v>
                </c:pt>
                <c:pt idx="432">
                  <c:v>632</c:v>
                </c:pt>
                <c:pt idx="433">
                  <c:v>633</c:v>
                </c:pt>
                <c:pt idx="434">
                  <c:v>634</c:v>
                </c:pt>
                <c:pt idx="435">
                  <c:v>635</c:v>
                </c:pt>
                <c:pt idx="436">
                  <c:v>636</c:v>
                </c:pt>
                <c:pt idx="437">
                  <c:v>637</c:v>
                </c:pt>
                <c:pt idx="438">
                  <c:v>638</c:v>
                </c:pt>
                <c:pt idx="439">
                  <c:v>639</c:v>
                </c:pt>
                <c:pt idx="440">
                  <c:v>640</c:v>
                </c:pt>
                <c:pt idx="441">
                  <c:v>641</c:v>
                </c:pt>
                <c:pt idx="442">
                  <c:v>642</c:v>
                </c:pt>
                <c:pt idx="443">
                  <c:v>643</c:v>
                </c:pt>
                <c:pt idx="444">
                  <c:v>644</c:v>
                </c:pt>
                <c:pt idx="445">
                  <c:v>645</c:v>
                </c:pt>
                <c:pt idx="446">
                  <c:v>646</c:v>
                </c:pt>
                <c:pt idx="447">
                  <c:v>647</c:v>
                </c:pt>
                <c:pt idx="448">
                  <c:v>648</c:v>
                </c:pt>
                <c:pt idx="449">
                  <c:v>649</c:v>
                </c:pt>
                <c:pt idx="450">
                  <c:v>650</c:v>
                </c:pt>
                <c:pt idx="451">
                  <c:v>651</c:v>
                </c:pt>
                <c:pt idx="452">
                  <c:v>652</c:v>
                </c:pt>
                <c:pt idx="453">
                  <c:v>653</c:v>
                </c:pt>
                <c:pt idx="454">
                  <c:v>654</c:v>
                </c:pt>
                <c:pt idx="455">
                  <c:v>655</c:v>
                </c:pt>
                <c:pt idx="456">
                  <c:v>656</c:v>
                </c:pt>
                <c:pt idx="457">
                  <c:v>657</c:v>
                </c:pt>
                <c:pt idx="458">
                  <c:v>658</c:v>
                </c:pt>
                <c:pt idx="459">
                  <c:v>659</c:v>
                </c:pt>
                <c:pt idx="460">
                  <c:v>660</c:v>
                </c:pt>
                <c:pt idx="461">
                  <c:v>661</c:v>
                </c:pt>
                <c:pt idx="462">
                  <c:v>662</c:v>
                </c:pt>
                <c:pt idx="463">
                  <c:v>663</c:v>
                </c:pt>
                <c:pt idx="464">
                  <c:v>664</c:v>
                </c:pt>
                <c:pt idx="465">
                  <c:v>665</c:v>
                </c:pt>
                <c:pt idx="466">
                  <c:v>666</c:v>
                </c:pt>
                <c:pt idx="467">
                  <c:v>667</c:v>
                </c:pt>
                <c:pt idx="468">
                  <c:v>668</c:v>
                </c:pt>
                <c:pt idx="469">
                  <c:v>669</c:v>
                </c:pt>
                <c:pt idx="470">
                  <c:v>670</c:v>
                </c:pt>
                <c:pt idx="471">
                  <c:v>671</c:v>
                </c:pt>
                <c:pt idx="472">
                  <c:v>672</c:v>
                </c:pt>
                <c:pt idx="473">
                  <c:v>673</c:v>
                </c:pt>
                <c:pt idx="474">
                  <c:v>674</c:v>
                </c:pt>
                <c:pt idx="475">
                  <c:v>675</c:v>
                </c:pt>
                <c:pt idx="476">
                  <c:v>676</c:v>
                </c:pt>
                <c:pt idx="477">
                  <c:v>677</c:v>
                </c:pt>
                <c:pt idx="478">
                  <c:v>678</c:v>
                </c:pt>
                <c:pt idx="479">
                  <c:v>679</c:v>
                </c:pt>
                <c:pt idx="480">
                  <c:v>680</c:v>
                </c:pt>
                <c:pt idx="481">
                  <c:v>681</c:v>
                </c:pt>
                <c:pt idx="482">
                  <c:v>682</c:v>
                </c:pt>
                <c:pt idx="483">
                  <c:v>683</c:v>
                </c:pt>
                <c:pt idx="484">
                  <c:v>684</c:v>
                </c:pt>
                <c:pt idx="485">
                  <c:v>685</c:v>
                </c:pt>
                <c:pt idx="486">
                  <c:v>686</c:v>
                </c:pt>
                <c:pt idx="487">
                  <c:v>687</c:v>
                </c:pt>
                <c:pt idx="488">
                  <c:v>688</c:v>
                </c:pt>
                <c:pt idx="489">
                  <c:v>689</c:v>
                </c:pt>
                <c:pt idx="490">
                  <c:v>690</c:v>
                </c:pt>
                <c:pt idx="491">
                  <c:v>691</c:v>
                </c:pt>
                <c:pt idx="492">
                  <c:v>692</c:v>
                </c:pt>
                <c:pt idx="493">
                  <c:v>693</c:v>
                </c:pt>
                <c:pt idx="494">
                  <c:v>694</c:v>
                </c:pt>
                <c:pt idx="495">
                  <c:v>695</c:v>
                </c:pt>
                <c:pt idx="496">
                  <c:v>696</c:v>
                </c:pt>
                <c:pt idx="497">
                  <c:v>697</c:v>
                </c:pt>
                <c:pt idx="498">
                  <c:v>698</c:v>
                </c:pt>
                <c:pt idx="499">
                  <c:v>699</c:v>
                </c:pt>
                <c:pt idx="500">
                  <c:v>700</c:v>
                </c:pt>
                <c:pt idx="501">
                  <c:v>701</c:v>
                </c:pt>
                <c:pt idx="502">
                  <c:v>702</c:v>
                </c:pt>
                <c:pt idx="503">
                  <c:v>703</c:v>
                </c:pt>
                <c:pt idx="504">
                  <c:v>704</c:v>
                </c:pt>
                <c:pt idx="505">
                  <c:v>705</c:v>
                </c:pt>
                <c:pt idx="506">
                  <c:v>706</c:v>
                </c:pt>
                <c:pt idx="507">
                  <c:v>707</c:v>
                </c:pt>
                <c:pt idx="508">
                  <c:v>708</c:v>
                </c:pt>
                <c:pt idx="509">
                  <c:v>709</c:v>
                </c:pt>
                <c:pt idx="510">
                  <c:v>710</c:v>
                </c:pt>
                <c:pt idx="511">
                  <c:v>711</c:v>
                </c:pt>
                <c:pt idx="512">
                  <c:v>712</c:v>
                </c:pt>
                <c:pt idx="513">
                  <c:v>713</c:v>
                </c:pt>
                <c:pt idx="514">
                  <c:v>714</c:v>
                </c:pt>
                <c:pt idx="515">
                  <c:v>715</c:v>
                </c:pt>
                <c:pt idx="516">
                  <c:v>716</c:v>
                </c:pt>
                <c:pt idx="517">
                  <c:v>717</c:v>
                </c:pt>
                <c:pt idx="518">
                  <c:v>718</c:v>
                </c:pt>
                <c:pt idx="519">
                  <c:v>719</c:v>
                </c:pt>
                <c:pt idx="520">
                  <c:v>720</c:v>
                </c:pt>
                <c:pt idx="521">
                  <c:v>721</c:v>
                </c:pt>
                <c:pt idx="522">
                  <c:v>722</c:v>
                </c:pt>
                <c:pt idx="523">
                  <c:v>723</c:v>
                </c:pt>
                <c:pt idx="524">
                  <c:v>724</c:v>
                </c:pt>
                <c:pt idx="525">
                  <c:v>725</c:v>
                </c:pt>
                <c:pt idx="526">
                  <c:v>726</c:v>
                </c:pt>
                <c:pt idx="527">
                  <c:v>727</c:v>
                </c:pt>
                <c:pt idx="528">
                  <c:v>728</c:v>
                </c:pt>
                <c:pt idx="529">
                  <c:v>729</c:v>
                </c:pt>
                <c:pt idx="530">
                  <c:v>730</c:v>
                </c:pt>
                <c:pt idx="531">
                  <c:v>731</c:v>
                </c:pt>
                <c:pt idx="532">
                  <c:v>732</c:v>
                </c:pt>
                <c:pt idx="533">
                  <c:v>733</c:v>
                </c:pt>
                <c:pt idx="534">
                  <c:v>734</c:v>
                </c:pt>
                <c:pt idx="535">
                  <c:v>735</c:v>
                </c:pt>
                <c:pt idx="536">
                  <c:v>736</c:v>
                </c:pt>
                <c:pt idx="537">
                  <c:v>737</c:v>
                </c:pt>
                <c:pt idx="538">
                  <c:v>738</c:v>
                </c:pt>
                <c:pt idx="539">
                  <c:v>739</c:v>
                </c:pt>
                <c:pt idx="540">
                  <c:v>740</c:v>
                </c:pt>
                <c:pt idx="541">
                  <c:v>741</c:v>
                </c:pt>
                <c:pt idx="542">
                  <c:v>742</c:v>
                </c:pt>
                <c:pt idx="543">
                  <c:v>743</c:v>
                </c:pt>
                <c:pt idx="544">
                  <c:v>744</c:v>
                </c:pt>
                <c:pt idx="545">
                  <c:v>745</c:v>
                </c:pt>
                <c:pt idx="546">
                  <c:v>746</c:v>
                </c:pt>
                <c:pt idx="547">
                  <c:v>747</c:v>
                </c:pt>
                <c:pt idx="548">
                  <c:v>748</c:v>
                </c:pt>
                <c:pt idx="549">
                  <c:v>749</c:v>
                </c:pt>
                <c:pt idx="550">
                  <c:v>750</c:v>
                </c:pt>
                <c:pt idx="551">
                  <c:v>751</c:v>
                </c:pt>
                <c:pt idx="552">
                  <c:v>752</c:v>
                </c:pt>
                <c:pt idx="553">
                  <c:v>753</c:v>
                </c:pt>
                <c:pt idx="554">
                  <c:v>754</c:v>
                </c:pt>
                <c:pt idx="555">
                  <c:v>755</c:v>
                </c:pt>
                <c:pt idx="556">
                  <c:v>756</c:v>
                </c:pt>
                <c:pt idx="557">
                  <c:v>757</c:v>
                </c:pt>
                <c:pt idx="558">
                  <c:v>758</c:v>
                </c:pt>
                <c:pt idx="559">
                  <c:v>759</c:v>
                </c:pt>
                <c:pt idx="560">
                  <c:v>760</c:v>
                </c:pt>
                <c:pt idx="561">
                  <c:v>761</c:v>
                </c:pt>
                <c:pt idx="562">
                  <c:v>762</c:v>
                </c:pt>
                <c:pt idx="563">
                  <c:v>763</c:v>
                </c:pt>
                <c:pt idx="564">
                  <c:v>764</c:v>
                </c:pt>
                <c:pt idx="565">
                  <c:v>765</c:v>
                </c:pt>
                <c:pt idx="566">
                  <c:v>766</c:v>
                </c:pt>
                <c:pt idx="567">
                  <c:v>767</c:v>
                </c:pt>
                <c:pt idx="568">
                  <c:v>768</c:v>
                </c:pt>
                <c:pt idx="569">
                  <c:v>769</c:v>
                </c:pt>
                <c:pt idx="570">
                  <c:v>770</c:v>
                </c:pt>
                <c:pt idx="571">
                  <c:v>771</c:v>
                </c:pt>
                <c:pt idx="572">
                  <c:v>772</c:v>
                </c:pt>
                <c:pt idx="573">
                  <c:v>773</c:v>
                </c:pt>
                <c:pt idx="574">
                  <c:v>774</c:v>
                </c:pt>
                <c:pt idx="575">
                  <c:v>775</c:v>
                </c:pt>
                <c:pt idx="576">
                  <c:v>776</c:v>
                </c:pt>
                <c:pt idx="577">
                  <c:v>777</c:v>
                </c:pt>
                <c:pt idx="578">
                  <c:v>778</c:v>
                </c:pt>
                <c:pt idx="579">
                  <c:v>779</c:v>
                </c:pt>
                <c:pt idx="580">
                  <c:v>780</c:v>
                </c:pt>
                <c:pt idx="581">
                  <c:v>781</c:v>
                </c:pt>
                <c:pt idx="582">
                  <c:v>782</c:v>
                </c:pt>
                <c:pt idx="583">
                  <c:v>783</c:v>
                </c:pt>
                <c:pt idx="584">
                  <c:v>784</c:v>
                </c:pt>
                <c:pt idx="585">
                  <c:v>785</c:v>
                </c:pt>
                <c:pt idx="586">
                  <c:v>786</c:v>
                </c:pt>
                <c:pt idx="587">
                  <c:v>787</c:v>
                </c:pt>
                <c:pt idx="588">
                  <c:v>788</c:v>
                </c:pt>
                <c:pt idx="589">
                  <c:v>789</c:v>
                </c:pt>
                <c:pt idx="590">
                  <c:v>790</c:v>
                </c:pt>
                <c:pt idx="591">
                  <c:v>791</c:v>
                </c:pt>
                <c:pt idx="592">
                  <c:v>792</c:v>
                </c:pt>
                <c:pt idx="593">
                  <c:v>793</c:v>
                </c:pt>
                <c:pt idx="594">
                  <c:v>794</c:v>
                </c:pt>
                <c:pt idx="595">
                  <c:v>795</c:v>
                </c:pt>
                <c:pt idx="596">
                  <c:v>796</c:v>
                </c:pt>
                <c:pt idx="597">
                  <c:v>797</c:v>
                </c:pt>
                <c:pt idx="598">
                  <c:v>798</c:v>
                </c:pt>
                <c:pt idx="599">
                  <c:v>799</c:v>
                </c:pt>
                <c:pt idx="600">
                  <c:v>800</c:v>
                </c:pt>
                <c:pt idx="601">
                  <c:v>801</c:v>
                </c:pt>
                <c:pt idx="602">
                  <c:v>802</c:v>
                </c:pt>
                <c:pt idx="603">
                  <c:v>803</c:v>
                </c:pt>
                <c:pt idx="604">
                  <c:v>804</c:v>
                </c:pt>
                <c:pt idx="605">
                  <c:v>805</c:v>
                </c:pt>
                <c:pt idx="606">
                  <c:v>806</c:v>
                </c:pt>
                <c:pt idx="607">
                  <c:v>807</c:v>
                </c:pt>
                <c:pt idx="608">
                  <c:v>808</c:v>
                </c:pt>
                <c:pt idx="609">
                  <c:v>809</c:v>
                </c:pt>
                <c:pt idx="610">
                  <c:v>810</c:v>
                </c:pt>
                <c:pt idx="611">
                  <c:v>811</c:v>
                </c:pt>
                <c:pt idx="612">
                  <c:v>812</c:v>
                </c:pt>
                <c:pt idx="613">
                  <c:v>813</c:v>
                </c:pt>
                <c:pt idx="614">
                  <c:v>814</c:v>
                </c:pt>
                <c:pt idx="615">
                  <c:v>815</c:v>
                </c:pt>
                <c:pt idx="616">
                  <c:v>816</c:v>
                </c:pt>
                <c:pt idx="617">
                  <c:v>817</c:v>
                </c:pt>
                <c:pt idx="618">
                  <c:v>818</c:v>
                </c:pt>
                <c:pt idx="619">
                  <c:v>819</c:v>
                </c:pt>
                <c:pt idx="620">
                  <c:v>820</c:v>
                </c:pt>
                <c:pt idx="621">
                  <c:v>821</c:v>
                </c:pt>
                <c:pt idx="622">
                  <c:v>822</c:v>
                </c:pt>
                <c:pt idx="623">
                  <c:v>823</c:v>
                </c:pt>
                <c:pt idx="624">
                  <c:v>824</c:v>
                </c:pt>
                <c:pt idx="625">
                  <c:v>825</c:v>
                </c:pt>
                <c:pt idx="626">
                  <c:v>826</c:v>
                </c:pt>
                <c:pt idx="627">
                  <c:v>827</c:v>
                </c:pt>
                <c:pt idx="628">
                  <c:v>828</c:v>
                </c:pt>
                <c:pt idx="629">
                  <c:v>829</c:v>
                </c:pt>
                <c:pt idx="630">
                  <c:v>830</c:v>
                </c:pt>
                <c:pt idx="631">
                  <c:v>831</c:v>
                </c:pt>
                <c:pt idx="632">
                  <c:v>832</c:v>
                </c:pt>
                <c:pt idx="633">
                  <c:v>833</c:v>
                </c:pt>
                <c:pt idx="634">
                  <c:v>834</c:v>
                </c:pt>
                <c:pt idx="635">
                  <c:v>835</c:v>
                </c:pt>
                <c:pt idx="636">
                  <c:v>836</c:v>
                </c:pt>
                <c:pt idx="637">
                  <c:v>837</c:v>
                </c:pt>
                <c:pt idx="638">
                  <c:v>838</c:v>
                </c:pt>
                <c:pt idx="639">
                  <c:v>839</c:v>
                </c:pt>
                <c:pt idx="640">
                  <c:v>840</c:v>
                </c:pt>
                <c:pt idx="641">
                  <c:v>841</c:v>
                </c:pt>
                <c:pt idx="642">
                  <c:v>842</c:v>
                </c:pt>
                <c:pt idx="643">
                  <c:v>843</c:v>
                </c:pt>
                <c:pt idx="644">
                  <c:v>844</c:v>
                </c:pt>
                <c:pt idx="645">
                  <c:v>845</c:v>
                </c:pt>
                <c:pt idx="646">
                  <c:v>846</c:v>
                </c:pt>
                <c:pt idx="647">
                  <c:v>847</c:v>
                </c:pt>
                <c:pt idx="648">
                  <c:v>848</c:v>
                </c:pt>
                <c:pt idx="649">
                  <c:v>849</c:v>
                </c:pt>
                <c:pt idx="650">
                  <c:v>850</c:v>
                </c:pt>
                <c:pt idx="651">
                  <c:v>851</c:v>
                </c:pt>
                <c:pt idx="652">
                  <c:v>852</c:v>
                </c:pt>
                <c:pt idx="653">
                  <c:v>853</c:v>
                </c:pt>
                <c:pt idx="654">
                  <c:v>854</c:v>
                </c:pt>
                <c:pt idx="655">
                  <c:v>855</c:v>
                </c:pt>
                <c:pt idx="656">
                  <c:v>856</c:v>
                </c:pt>
                <c:pt idx="657">
                  <c:v>857</c:v>
                </c:pt>
                <c:pt idx="658">
                  <c:v>858</c:v>
                </c:pt>
                <c:pt idx="659">
                  <c:v>859</c:v>
                </c:pt>
                <c:pt idx="660">
                  <c:v>860</c:v>
                </c:pt>
                <c:pt idx="661">
                  <c:v>861</c:v>
                </c:pt>
                <c:pt idx="662">
                  <c:v>862</c:v>
                </c:pt>
                <c:pt idx="663">
                  <c:v>863</c:v>
                </c:pt>
                <c:pt idx="664">
                  <c:v>864</c:v>
                </c:pt>
                <c:pt idx="665">
                  <c:v>865</c:v>
                </c:pt>
                <c:pt idx="666">
                  <c:v>866</c:v>
                </c:pt>
                <c:pt idx="667">
                  <c:v>867</c:v>
                </c:pt>
                <c:pt idx="668">
                  <c:v>868</c:v>
                </c:pt>
                <c:pt idx="669">
                  <c:v>869</c:v>
                </c:pt>
                <c:pt idx="670">
                  <c:v>870</c:v>
                </c:pt>
                <c:pt idx="671">
                  <c:v>871</c:v>
                </c:pt>
                <c:pt idx="672">
                  <c:v>872</c:v>
                </c:pt>
                <c:pt idx="673">
                  <c:v>873</c:v>
                </c:pt>
                <c:pt idx="674">
                  <c:v>874</c:v>
                </c:pt>
                <c:pt idx="675">
                  <c:v>875</c:v>
                </c:pt>
                <c:pt idx="676">
                  <c:v>876</c:v>
                </c:pt>
                <c:pt idx="677">
                  <c:v>877</c:v>
                </c:pt>
                <c:pt idx="678">
                  <c:v>878</c:v>
                </c:pt>
                <c:pt idx="679">
                  <c:v>879</c:v>
                </c:pt>
                <c:pt idx="680">
                  <c:v>880</c:v>
                </c:pt>
                <c:pt idx="681">
                  <c:v>881</c:v>
                </c:pt>
                <c:pt idx="682">
                  <c:v>882</c:v>
                </c:pt>
                <c:pt idx="683">
                  <c:v>883</c:v>
                </c:pt>
                <c:pt idx="684">
                  <c:v>884</c:v>
                </c:pt>
                <c:pt idx="685">
                  <c:v>885</c:v>
                </c:pt>
                <c:pt idx="686">
                  <c:v>886</c:v>
                </c:pt>
                <c:pt idx="687">
                  <c:v>887</c:v>
                </c:pt>
                <c:pt idx="688">
                  <c:v>888</c:v>
                </c:pt>
                <c:pt idx="689">
                  <c:v>889</c:v>
                </c:pt>
                <c:pt idx="690">
                  <c:v>890</c:v>
                </c:pt>
                <c:pt idx="691">
                  <c:v>891</c:v>
                </c:pt>
                <c:pt idx="692">
                  <c:v>892</c:v>
                </c:pt>
                <c:pt idx="693">
                  <c:v>893</c:v>
                </c:pt>
                <c:pt idx="694">
                  <c:v>894</c:v>
                </c:pt>
                <c:pt idx="695">
                  <c:v>895</c:v>
                </c:pt>
                <c:pt idx="696">
                  <c:v>896</c:v>
                </c:pt>
                <c:pt idx="697">
                  <c:v>897</c:v>
                </c:pt>
                <c:pt idx="698">
                  <c:v>898</c:v>
                </c:pt>
                <c:pt idx="699">
                  <c:v>899</c:v>
                </c:pt>
                <c:pt idx="700">
                  <c:v>900</c:v>
                </c:pt>
              </c:numCache>
            </c:numRef>
          </c:xVal>
          <c:yVal>
            <c:numRef>
              <c:f>Values!$E$39:$E$739</c:f>
              <c:numCache>
                <c:formatCode>0.000</c:formatCode>
                <c:ptCount val="701"/>
                <c:pt idx="0">
                  <c:v>7.6470000000000002</c:v>
                </c:pt>
                <c:pt idx="1">
                  <c:v>7.2140000000000004</c:v>
                </c:pt>
                <c:pt idx="2">
                  <c:v>6.7169999999999996</c:v>
                </c:pt>
                <c:pt idx="3">
                  <c:v>6.1580000000000004</c:v>
                </c:pt>
                <c:pt idx="4">
                  <c:v>5.5650000000000004</c:v>
                </c:pt>
                <c:pt idx="5">
                  <c:v>4.96</c:v>
                </c:pt>
                <c:pt idx="6">
                  <c:v>4.3680000000000003</c:v>
                </c:pt>
                <c:pt idx="7">
                  <c:v>3.8130000000000002</c:v>
                </c:pt>
                <c:pt idx="8">
                  <c:v>3.3029999999999999</c:v>
                </c:pt>
                <c:pt idx="9">
                  <c:v>2.8460000000000001</c:v>
                </c:pt>
                <c:pt idx="10">
                  <c:v>2.4369999999999998</c:v>
                </c:pt>
                <c:pt idx="11">
                  <c:v>2.0750000000000002</c:v>
                </c:pt>
                <c:pt idx="12">
                  <c:v>1.756</c:v>
                </c:pt>
                <c:pt idx="13">
                  <c:v>1.478</c:v>
                </c:pt>
                <c:pt idx="14">
                  <c:v>1.236</c:v>
                </c:pt>
                <c:pt idx="15">
                  <c:v>1.028</c:v>
                </c:pt>
                <c:pt idx="16">
                  <c:v>0.85</c:v>
                </c:pt>
                <c:pt idx="17">
                  <c:v>0.69899999999999995</c:v>
                </c:pt>
                <c:pt idx="18">
                  <c:v>0.57199999999999995</c:v>
                </c:pt>
                <c:pt idx="19">
                  <c:v>0.46400000000000002</c:v>
                </c:pt>
                <c:pt idx="20">
                  <c:v>0.374</c:v>
                </c:pt>
                <c:pt idx="21">
                  <c:v>0.29899999999999999</c:v>
                </c:pt>
                <c:pt idx="22">
                  <c:v>0.23699999999999999</c:v>
                </c:pt>
                <c:pt idx="23">
                  <c:v>0.187</c:v>
                </c:pt>
                <c:pt idx="24">
                  <c:v>0.14599999999999999</c:v>
                </c:pt>
                <c:pt idx="25">
                  <c:v>0.113</c:v>
                </c:pt>
                <c:pt idx="26">
                  <c:v>8.6999999999999994E-2</c:v>
                </c:pt>
                <c:pt idx="27">
                  <c:v>6.6000000000000003E-2</c:v>
                </c:pt>
                <c:pt idx="28">
                  <c:v>4.9000000000000002E-2</c:v>
                </c:pt>
                <c:pt idx="29">
                  <c:v>3.5999999999999997E-2</c:v>
                </c:pt>
                <c:pt idx="30">
                  <c:v>2.5999999999999999E-2</c:v>
                </c:pt>
                <c:pt idx="31">
                  <c:v>1.7999999999999999E-2</c:v>
                </c:pt>
                <c:pt idx="32">
                  <c:v>1.2E-2</c:v>
                </c:pt>
                <c:pt idx="33">
                  <c:v>7.0000000000000001E-3</c:v>
                </c:pt>
                <c:pt idx="34">
                  <c:v>3.0000000000000001E-3</c:v>
                </c:pt>
                <c:pt idx="35">
                  <c:v>0</c:v>
                </c:pt>
                <c:pt idx="36">
                  <c:v>-2E-3</c:v>
                </c:pt>
                <c:pt idx="37">
                  <c:v>-4.0000000000000001E-3</c:v>
                </c:pt>
                <c:pt idx="38">
                  <c:v>-6.0000000000000001E-3</c:v>
                </c:pt>
                <c:pt idx="39">
                  <c:v>-7.0000000000000001E-3</c:v>
                </c:pt>
                <c:pt idx="40">
                  <c:v>-8.0000000000000002E-3</c:v>
                </c:pt>
                <c:pt idx="41">
                  <c:v>-8.9999999999999993E-3</c:v>
                </c:pt>
                <c:pt idx="42">
                  <c:v>-0.01</c:v>
                </c:pt>
                <c:pt idx="43">
                  <c:v>-0.01</c:v>
                </c:pt>
                <c:pt idx="44">
                  <c:v>-1.0999999999999999E-2</c:v>
                </c:pt>
                <c:pt idx="45">
                  <c:v>-1.0999999999999999E-2</c:v>
                </c:pt>
                <c:pt idx="46">
                  <c:v>-1.2E-2</c:v>
                </c:pt>
                <c:pt idx="47">
                  <c:v>-1.2E-2</c:v>
                </c:pt>
                <c:pt idx="48">
                  <c:v>-1.2E-2</c:v>
                </c:pt>
                <c:pt idx="49">
                  <c:v>-1.2999999999999999E-2</c:v>
                </c:pt>
                <c:pt idx="50">
                  <c:v>-1.2999999999999999E-2</c:v>
                </c:pt>
                <c:pt idx="51">
                  <c:v>-1.2999999999999999E-2</c:v>
                </c:pt>
                <c:pt idx="52">
                  <c:v>-1.2999999999999999E-2</c:v>
                </c:pt>
                <c:pt idx="53">
                  <c:v>-1.2999999999999999E-2</c:v>
                </c:pt>
                <c:pt idx="54">
                  <c:v>-1.2999999999999999E-2</c:v>
                </c:pt>
                <c:pt idx="55">
                  <c:v>-1.2999999999999999E-2</c:v>
                </c:pt>
                <c:pt idx="56">
                  <c:v>-1.2999999999999999E-2</c:v>
                </c:pt>
                <c:pt idx="57">
                  <c:v>-1.2999999999999999E-2</c:v>
                </c:pt>
                <c:pt idx="58">
                  <c:v>-1.2999999999999999E-2</c:v>
                </c:pt>
                <c:pt idx="59">
                  <c:v>-1.2E-2</c:v>
                </c:pt>
                <c:pt idx="60">
                  <c:v>-1.2E-2</c:v>
                </c:pt>
                <c:pt idx="61">
                  <c:v>-1.2E-2</c:v>
                </c:pt>
                <c:pt idx="62">
                  <c:v>-1.0999999999999999E-2</c:v>
                </c:pt>
                <c:pt idx="63">
                  <c:v>-1.0999999999999999E-2</c:v>
                </c:pt>
                <c:pt idx="64">
                  <c:v>-0.01</c:v>
                </c:pt>
                <c:pt idx="65">
                  <c:v>-0.01</c:v>
                </c:pt>
                <c:pt idx="66">
                  <c:v>-8.9999999999999993E-3</c:v>
                </c:pt>
                <c:pt idx="67">
                  <c:v>-8.9999999999999993E-3</c:v>
                </c:pt>
                <c:pt idx="68">
                  <c:v>-8.0000000000000002E-3</c:v>
                </c:pt>
                <c:pt idx="69">
                  <c:v>-7.0000000000000001E-3</c:v>
                </c:pt>
                <c:pt idx="70">
                  <c:v>-6.0000000000000001E-3</c:v>
                </c:pt>
                <c:pt idx="71">
                  <c:v>-5.0000000000000001E-3</c:v>
                </c:pt>
                <c:pt idx="72">
                  <c:v>-5.0000000000000001E-3</c:v>
                </c:pt>
                <c:pt idx="73">
                  <c:v>-4.0000000000000001E-3</c:v>
                </c:pt>
                <c:pt idx="74">
                  <c:v>-3.0000000000000001E-3</c:v>
                </c:pt>
                <c:pt idx="75">
                  <c:v>-3.0000000000000001E-3</c:v>
                </c:pt>
                <c:pt idx="76">
                  <c:v>-2E-3</c:v>
                </c:pt>
                <c:pt idx="77">
                  <c:v>-2E-3</c:v>
                </c:pt>
                <c:pt idx="78">
                  <c:v>-2E-3</c:v>
                </c:pt>
                <c:pt idx="79">
                  <c:v>-2E-3</c:v>
                </c:pt>
                <c:pt idx="80">
                  <c:v>-2E-3</c:v>
                </c:pt>
                <c:pt idx="81">
                  <c:v>-1E-3</c:v>
                </c:pt>
                <c:pt idx="82">
                  <c:v>-1E-3</c:v>
                </c:pt>
                <c:pt idx="83">
                  <c:v>-1E-3</c:v>
                </c:pt>
                <c:pt idx="84">
                  <c:v>-1E-3</c:v>
                </c:pt>
                <c:pt idx="85">
                  <c:v>-2E-3</c:v>
                </c:pt>
                <c:pt idx="86">
                  <c:v>-2E-3</c:v>
                </c:pt>
                <c:pt idx="87">
                  <c:v>-2E-3</c:v>
                </c:pt>
                <c:pt idx="88">
                  <c:v>-1E-3</c:v>
                </c:pt>
                <c:pt idx="89">
                  <c:v>-2E-3</c:v>
                </c:pt>
                <c:pt idx="90">
                  <c:v>-2E-3</c:v>
                </c:pt>
                <c:pt idx="91">
                  <c:v>-1E-3</c:v>
                </c:pt>
                <c:pt idx="92">
                  <c:v>-1E-3</c:v>
                </c:pt>
                <c:pt idx="93">
                  <c:v>-1E-3</c:v>
                </c:pt>
                <c:pt idx="94">
                  <c:v>-1E-3</c:v>
                </c:pt>
                <c:pt idx="95">
                  <c:v>-1E-3</c:v>
                </c:pt>
                <c:pt idx="96">
                  <c:v>-1E-3</c:v>
                </c:pt>
                <c:pt idx="97">
                  <c:v>-2E-3</c:v>
                </c:pt>
                <c:pt idx="98">
                  <c:v>-2E-3</c:v>
                </c:pt>
                <c:pt idx="99">
                  <c:v>-2E-3</c:v>
                </c:pt>
                <c:pt idx="100">
                  <c:v>-2E-3</c:v>
                </c:pt>
                <c:pt idx="101">
                  <c:v>-2E-3</c:v>
                </c:pt>
                <c:pt idx="102">
                  <c:v>-2E-3</c:v>
                </c:pt>
                <c:pt idx="103">
                  <c:v>-3.0000000000000001E-3</c:v>
                </c:pt>
                <c:pt idx="104">
                  <c:v>-3.0000000000000001E-3</c:v>
                </c:pt>
                <c:pt idx="105">
                  <c:v>-3.0000000000000001E-3</c:v>
                </c:pt>
                <c:pt idx="106">
                  <c:v>-4.0000000000000001E-3</c:v>
                </c:pt>
                <c:pt idx="107">
                  <c:v>-4.0000000000000001E-3</c:v>
                </c:pt>
                <c:pt idx="108">
                  <c:v>-4.0000000000000001E-3</c:v>
                </c:pt>
                <c:pt idx="109">
                  <c:v>-4.0000000000000001E-3</c:v>
                </c:pt>
                <c:pt idx="110">
                  <c:v>-4.0000000000000001E-3</c:v>
                </c:pt>
                <c:pt idx="111">
                  <c:v>-5.0000000000000001E-3</c:v>
                </c:pt>
                <c:pt idx="112">
                  <c:v>-5.0000000000000001E-3</c:v>
                </c:pt>
                <c:pt idx="113">
                  <c:v>-5.0000000000000001E-3</c:v>
                </c:pt>
                <c:pt idx="114">
                  <c:v>-5.0000000000000001E-3</c:v>
                </c:pt>
                <c:pt idx="115">
                  <c:v>-6.0000000000000001E-3</c:v>
                </c:pt>
                <c:pt idx="116">
                  <c:v>-6.0000000000000001E-3</c:v>
                </c:pt>
                <c:pt idx="117">
                  <c:v>-6.0000000000000001E-3</c:v>
                </c:pt>
                <c:pt idx="118">
                  <c:v>-6.0000000000000001E-3</c:v>
                </c:pt>
                <c:pt idx="119">
                  <c:v>-6.0000000000000001E-3</c:v>
                </c:pt>
                <c:pt idx="120">
                  <c:v>-6.0000000000000001E-3</c:v>
                </c:pt>
                <c:pt idx="121">
                  <c:v>-7.0000000000000001E-3</c:v>
                </c:pt>
                <c:pt idx="122">
                  <c:v>-6.0000000000000001E-3</c:v>
                </c:pt>
                <c:pt idx="123">
                  <c:v>-6.0000000000000001E-3</c:v>
                </c:pt>
                <c:pt idx="124">
                  <c:v>-7.0000000000000001E-3</c:v>
                </c:pt>
                <c:pt idx="125">
                  <c:v>-7.0000000000000001E-3</c:v>
                </c:pt>
                <c:pt idx="126">
                  <c:v>-7.0000000000000001E-3</c:v>
                </c:pt>
                <c:pt idx="127">
                  <c:v>-7.0000000000000001E-3</c:v>
                </c:pt>
                <c:pt idx="128">
                  <c:v>-7.0000000000000001E-3</c:v>
                </c:pt>
                <c:pt idx="129">
                  <c:v>-7.0000000000000001E-3</c:v>
                </c:pt>
                <c:pt idx="130">
                  <c:v>-7.0000000000000001E-3</c:v>
                </c:pt>
                <c:pt idx="131">
                  <c:v>-6.0000000000000001E-3</c:v>
                </c:pt>
                <c:pt idx="132">
                  <c:v>-6.0000000000000001E-3</c:v>
                </c:pt>
                <c:pt idx="133">
                  <c:v>-6.0000000000000001E-3</c:v>
                </c:pt>
                <c:pt idx="134">
                  <c:v>-6.0000000000000001E-3</c:v>
                </c:pt>
                <c:pt idx="135">
                  <c:v>-6.0000000000000001E-3</c:v>
                </c:pt>
                <c:pt idx="136">
                  <c:v>-6.0000000000000001E-3</c:v>
                </c:pt>
                <c:pt idx="137">
                  <c:v>-6.0000000000000001E-3</c:v>
                </c:pt>
                <c:pt idx="138">
                  <c:v>-6.0000000000000001E-3</c:v>
                </c:pt>
                <c:pt idx="139">
                  <c:v>-6.0000000000000001E-3</c:v>
                </c:pt>
                <c:pt idx="140">
                  <c:v>-5.0000000000000001E-3</c:v>
                </c:pt>
                <c:pt idx="141">
                  <c:v>-5.0000000000000001E-3</c:v>
                </c:pt>
                <c:pt idx="142">
                  <c:v>-6.0000000000000001E-3</c:v>
                </c:pt>
                <c:pt idx="143">
                  <c:v>-6.0000000000000001E-3</c:v>
                </c:pt>
                <c:pt idx="144">
                  <c:v>-5.0000000000000001E-3</c:v>
                </c:pt>
                <c:pt idx="145">
                  <c:v>-5.0000000000000001E-3</c:v>
                </c:pt>
                <c:pt idx="146">
                  <c:v>-5.0000000000000001E-3</c:v>
                </c:pt>
                <c:pt idx="147">
                  <c:v>-4.0000000000000001E-3</c:v>
                </c:pt>
                <c:pt idx="148">
                  <c:v>-4.0000000000000001E-3</c:v>
                </c:pt>
                <c:pt idx="149">
                  <c:v>-4.0000000000000001E-3</c:v>
                </c:pt>
                <c:pt idx="150">
                  <c:v>-3.0000000000000001E-3</c:v>
                </c:pt>
                <c:pt idx="151">
                  <c:v>-2E-3</c:v>
                </c:pt>
                <c:pt idx="152">
                  <c:v>-2E-3</c:v>
                </c:pt>
                <c:pt idx="153">
                  <c:v>-2E-3</c:v>
                </c:pt>
                <c:pt idx="154">
                  <c:v>-2E-3</c:v>
                </c:pt>
                <c:pt idx="155">
                  <c:v>-2E-3</c:v>
                </c:pt>
                <c:pt idx="156">
                  <c:v>-1E-3</c:v>
                </c:pt>
                <c:pt idx="157">
                  <c:v>-1E-3</c:v>
                </c:pt>
                <c:pt idx="158">
                  <c:v>0</c:v>
                </c:pt>
                <c:pt idx="159">
                  <c:v>0</c:v>
                </c:pt>
                <c:pt idx="160">
                  <c:v>-1E-3</c:v>
                </c:pt>
                <c:pt idx="161">
                  <c:v>-1E-3</c:v>
                </c:pt>
                <c:pt idx="162">
                  <c:v>-1E-3</c:v>
                </c:pt>
                <c:pt idx="163">
                  <c:v>-1E-3</c:v>
                </c:pt>
                <c:pt idx="164">
                  <c:v>0</c:v>
                </c:pt>
                <c:pt idx="165">
                  <c:v>-1E-3</c:v>
                </c:pt>
                <c:pt idx="166">
                  <c:v>-1E-3</c:v>
                </c:pt>
                <c:pt idx="167">
                  <c:v>-1E-3</c:v>
                </c:pt>
                <c:pt idx="168">
                  <c:v>-1E-3</c:v>
                </c:pt>
                <c:pt idx="169">
                  <c:v>-1E-3</c:v>
                </c:pt>
                <c:pt idx="170">
                  <c:v>-1E-3</c:v>
                </c:pt>
                <c:pt idx="171">
                  <c:v>-1E-3</c:v>
                </c:pt>
                <c:pt idx="172">
                  <c:v>-1E-3</c:v>
                </c:pt>
                <c:pt idx="173">
                  <c:v>-1E-3</c:v>
                </c:pt>
                <c:pt idx="174">
                  <c:v>-1E-3</c:v>
                </c:pt>
                <c:pt idx="175">
                  <c:v>-1E-3</c:v>
                </c:pt>
                <c:pt idx="176">
                  <c:v>-1E-3</c:v>
                </c:pt>
                <c:pt idx="177">
                  <c:v>0</c:v>
                </c:pt>
                <c:pt idx="178">
                  <c:v>-1E-3</c:v>
                </c:pt>
                <c:pt idx="179">
                  <c:v>-1E-3</c:v>
                </c:pt>
                <c:pt idx="180">
                  <c:v>-1E-3</c:v>
                </c:pt>
                <c:pt idx="181">
                  <c:v>-1E-3</c:v>
                </c:pt>
                <c:pt idx="182">
                  <c:v>-1E-3</c:v>
                </c:pt>
                <c:pt idx="183">
                  <c:v>-1E-3</c:v>
                </c:pt>
                <c:pt idx="184">
                  <c:v>-1E-3</c:v>
                </c:pt>
                <c:pt idx="185">
                  <c:v>-1E-3</c:v>
                </c:pt>
                <c:pt idx="186">
                  <c:v>-1E-3</c:v>
                </c:pt>
                <c:pt idx="187">
                  <c:v>-1E-3</c:v>
                </c:pt>
                <c:pt idx="188">
                  <c:v>-1E-3</c:v>
                </c:pt>
                <c:pt idx="189">
                  <c:v>-2E-3</c:v>
                </c:pt>
                <c:pt idx="190">
                  <c:v>-2E-3</c:v>
                </c:pt>
                <c:pt idx="191">
                  <c:v>-2E-3</c:v>
                </c:pt>
                <c:pt idx="192">
                  <c:v>-3.0000000000000001E-3</c:v>
                </c:pt>
                <c:pt idx="193">
                  <c:v>-3.0000000000000001E-3</c:v>
                </c:pt>
                <c:pt idx="194">
                  <c:v>-3.0000000000000001E-3</c:v>
                </c:pt>
                <c:pt idx="195">
                  <c:v>-3.0000000000000001E-3</c:v>
                </c:pt>
                <c:pt idx="196">
                  <c:v>-3.0000000000000001E-3</c:v>
                </c:pt>
                <c:pt idx="197">
                  <c:v>-3.0000000000000001E-3</c:v>
                </c:pt>
                <c:pt idx="198">
                  <c:v>-3.0000000000000001E-3</c:v>
                </c:pt>
                <c:pt idx="199">
                  <c:v>-3.0000000000000001E-3</c:v>
                </c:pt>
                <c:pt idx="200">
                  <c:v>-3.0000000000000001E-3</c:v>
                </c:pt>
                <c:pt idx="201">
                  <c:v>-3.0000000000000001E-3</c:v>
                </c:pt>
                <c:pt idx="202">
                  <c:v>-2E-3</c:v>
                </c:pt>
                <c:pt idx="203">
                  <c:v>-2E-3</c:v>
                </c:pt>
                <c:pt idx="204">
                  <c:v>-2E-3</c:v>
                </c:pt>
                <c:pt idx="205">
                  <c:v>-2E-3</c:v>
                </c:pt>
                <c:pt idx="206">
                  <c:v>-2E-3</c:v>
                </c:pt>
                <c:pt idx="207">
                  <c:v>-2E-3</c:v>
                </c:pt>
                <c:pt idx="208">
                  <c:v>-1E-3</c:v>
                </c:pt>
                <c:pt idx="209">
                  <c:v>-1E-3</c:v>
                </c:pt>
                <c:pt idx="210">
                  <c:v>-1E-3</c:v>
                </c:pt>
                <c:pt idx="211">
                  <c:v>-1E-3</c:v>
                </c:pt>
                <c:pt idx="212">
                  <c:v>-1E-3</c:v>
                </c:pt>
                <c:pt idx="213">
                  <c:v>-1E-3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1E-3</c:v>
                </c:pt>
                <c:pt idx="221">
                  <c:v>1E-3</c:v>
                </c:pt>
                <c:pt idx="222">
                  <c:v>1E-3</c:v>
                </c:pt>
                <c:pt idx="223">
                  <c:v>1E-3</c:v>
                </c:pt>
                <c:pt idx="224">
                  <c:v>2E-3</c:v>
                </c:pt>
                <c:pt idx="225">
                  <c:v>2E-3</c:v>
                </c:pt>
                <c:pt idx="226">
                  <c:v>2E-3</c:v>
                </c:pt>
                <c:pt idx="227">
                  <c:v>3.0000000000000001E-3</c:v>
                </c:pt>
                <c:pt idx="228">
                  <c:v>3.0000000000000001E-3</c:v>
                </c:pt>
                <c:pt idx="229">
                  <c:v>3.0000000000000001E-3</c:v>
                </c:pt>
                <c:pt idx="230">
                  <c:v>4.0000000000000001E-3</c:v>
                </c:pt>
                <c:pt idx="231">
                  <c:v>3.0000000000000001E-3</c:v>
                </c:pt>
                <c:pt idx="232">
                  <c:v>3.0000000000000001E-3</c:v>
                </c:pt>
                <c:pt idx="233">
                  <c:v>4.0000000000000001E-3</c:v>
                </c:pt>
                <c:pt idx="234">
                  <c:v>4.0000000000000001E-3</c:v>
                </c:pt>
                <c:pt idx="235">
                  <c:v>4.0000000000000001E-3</c:v>
                </c:pt>
                <c:pt idx="236">
                  <c:v>4.0000000000000001E-3</c:v>
                </c:pt>
                <c:pt idx="237">
                  <c:v>4.0000000000000001E-3</c:v>
                </c:pt>
                <c:pt idx="238">
                  <c:v>3.0000000000000001E-3</c:v>
                </c:pt>
                <c:pt idx="239">
                  <c:v>3.0000000000000001E-3</c:v>
                </c:pt>
                <c:pt idx="240">
                  <c:v>3.0000000000000001E-3</c:v>
                </c:pt>
                <c:pt idx="241">
                  <c:v>3.0000000000000001E-3</c:v>
                </c:pt>
                <c:pt idx="242">
                  <c:v>2E-3</c:v>
                </c:pt>
                <c:pt idx="243">
                  <c:v>2E-3</c:v>
                </c:pt>
                <c:pt idx="244">
                  <c:v>2E-3</c:v>
                </c:pt>
                <c:pt idx="245">
                  <c:v>2E-3</c:v>
                </c:pt>
                <c:pt idx="246">
                  <c:v>2E-3</c:v>
                </c:pt>
                <c:pt idx="247">
                  <c:v>1E-3</c:v>
                </c:pt>
                <c:pt idx="248">
                  <c:v>1E-3</c:v>
                </c:pt>
                <c:pt idx="249">
                  <c:v>1E-3</c:v>
                </c:pt>
                <c:pt idx="250">
                  <c:v>1E-3</c:v>
                </c:pt>
                <c:pt idx="251">
                  <c:v>0</c:v>
                </c:pt>
                <c:pt idx="252">
                  <c:v>0</c:v>
                </c:pt>
                <c:pt idx="253">
                  <c:v>0</c:v>
                </c:pt>
                <c:pt idx="254">
                  <c:v>0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1E-3</c:v>
                </c:pt>
                <c:pt idx="259">
                  <c:v>1E-3</c:v>
                </c:pt>
                <c:pt idx="260">
                  <c:v>0</c:v>
                </c:pt>
                <c:pt idx="261">
                  <c:v>0</c:v>
                </c:pt>
                <c:pt idx="262">
                  <c:v>1E-3</c:v>
                </c:pt>
                <c:pt idx="263">
                  <c:v>1E-3</c:v>
                </c:pt>
                <c:pt idx="264">
                  <c:v>1E-3</c:v>
                </c:pt>
                <c:pt idx="265">
                  <c:v>1E-3</c:v>
                </c:pt>
                <c:pt idx="266">
                  <c:v>1E-3</c:v>
                </c:pt>
                <c:pt idx="267">
                  <c:v>1E-3</c:v>
                </c:pt>
                <c:pt idx="268">
                  <c:v>1E-3</c:v>
                </c:pt>
                <c:pt idx="269">
                  <c:v>1E-3</c:v>
                </c:pt>
                <c:pt idx="270">
                  <c:v>1E-3</c:v>
                </c:pt>
                <c:pt idx="271">
                  <c:v>1E-3</c:v>
                </c:pt>
                <c:pt idx="272">
                  <c:v>1E-3</c:v>
                </c:pt>
                <c:pt idx="273">
                  <c:v>1E-3</c:v>
                </c:pt>
                <c:pt idx="274">
                  <c:v>1E-3</c:v>
                </c:pt>
                <c:pt idx="275">
                  <c:v>1E-3</c:v>
                </c:pt>
                <c:pt idx="276">
                  <c:v>0</c:v>
                </c:pt>
                <c:pt idx="277">
                  <c:v>0</c:v>
                </c:pt>
                <c:pt idx="278">
                  <c:v>1E-3</c:v>
                </c:pt>
                <c:pt idx="279">
                  <c:v>1E-3</c:v>
                </c:pt>
                <c:pt idx="280">
                  <c:v>1E-3</c:v>
                </c:pt>
                <c:pt idx="281">
                  <c:v>1E-3</c:v>
                </c:pt>
                <c:pt idx="282">
                  <c:v>1E-3</c:v>
                </c:pt>
                <c:pt idx="283">
                  <c:v>2E-3</c:v>
                </c:pt>
                <c:pt idx="284">
                  <c:v>2E-3</c:v>
                </c:pt>
                <c:pt idx="285">
                  <c:v>2E-3</c:v>
                </c:pt>
                <c:pt idx="286">
                  <c:v>2E-3</c:v>
                </c:pt>
                <c:pt idx="287">
                  <c:v>2E-3</c:v>
                </c:pt>
                <c:pt idx="288">
                  <c:v>2E-3</c:v>
                </c:pt>
                <c:pt idx="289">
                  <c:v>2E-3</c:v>
                </c:pt>
                <c:pt idx="290">
                  <c:v>2E-3</c:v>
                </c:pt>
                <c:pt idx="291">
                  <c:v>2E-3</c:v>
                </c:pt>
                <c:pt idx="292">
                  <c:v>2E-3</c:v>
                </c:pt>
                <c:pt idx="293">
                  <c:v>1E-3</c:v>
                </c:pt>
                <c:pt idx="294">
                  <c:v>1E-3</c:v>
                </c:pt>
                <c:pt idx="295">
                  <c:v>1E-3</c:v>
                </c:pt>
                <c:pt idx="296">
                  <c:v>1E-3</c:v>
                </c:pt>
                <c:pt idx="297">
                  <c:v>1E-3</c:v>
                </c:pt>
                <c:pt idx="298">
                  <c:v>0</c:v>
                </c:pt>
                <c:pt idx="299">
                  <c:v>0</c:v>
                </c:pt>
                <c:pt idx="300">
                  <c:v>0</c:v>
                </c:pt>
                <c:pt idx="301">
                  <c:v>-1E-3</c:v>
                </c:pt>
                <c:pt idx="302">
                  <c:v>-1E-3</c:v>
                </c:pt>
                <c:pt idx="303">
                  <c:v>-1E-3</c:v>
                </c:pt>
                <c:pt idx="304">
                  <c:v>-1E-3</c:v>
                </c:pt>
                <c:pt idx="305">
                  <c:v>-1E-3</c:v>
                </c:pt>
                <c:pt idx="306">
                  <c:v>-2E-3</c:v>
                </c:pt>
                <c:pt idx="307">
                  <c:v>-2E-3</c:v>
                </c:pt>
                <c:pt idx="308">
                  <c:v>-1E-3</c:v>
                </c:pt>
                <c:pt idx="309">
                  <c:v>-2E-3</c:v>
                </c:pt>
                <c:pt idx="310">
                  <c:v>-2E-3</c:v>
                </c:pt>
                <c:pt idx="311">
                  <c:v>-2E-3</c:v>
                </c:pt>
                <c:pt idx="312">
                  <c:v>-2E-3</c:v>
                </c:pt>
                <c:pt idx="313">
                  <c:v>-2E-3</c:v>
                </c:pt>
                <c:pt idx="314">
                  <c:v>-1E-3</c:v>
                </c:pt>
                <c:pt idx="315">
                  <c:v>-1E-3</c:v>
                </c:pt>
                <c:pt idx="316">
                  <c:v>-1E-3</c:v>
                </c:pt>
                <c:pt idx="317">
                  <c:v>-1E-3</c:v>
                </c:pt>
                <c:pt idx="318">
                  <c:v>0</c:v>
                </c:pt>
                <c:pt idx="319">
                  <c:v>0</c:v>
                </c:pt>
                <c:pt idx="320">
                  <c:v>1E-3</c:v>
                </c:pt>
                <c:pt idx="321">
                  <c:v>1E-3</c:v>
                </c:pt>
                <c:pt idx="322">
                  <c:v>1E-3</c:v>
                </c:pt>
                <c:pt idx="323">
                  <c:v>2E-3</c:v>
                </c:pt>
                <c:pt idx="324">
                  <c:v>2E-3</c:v>
                </c:pt>
                <c:pt idx="325">
                  <c:v>3.0000000000000001E-3</c:v>
                </c:pt>
                <c:pt idx="326">
                  <c:v>3.0000000000000001E-3</c:v>
                </c:pt>
                <c:pt idx="327">
                  <c:v>3.0000000000000001E-3</c:v>
                </c:pt>
                <c:pt idx="328">
                  <c:v>3.0000000000000001E-3</c:v>
                </c:pt>
                <c:pt idx="329">
                  <c:v>3.0000000000000001E-3</c:v>
                </c:pt>
                <c:pt idx="330">
                  <c:v>3.0000000000000001E-3</c:v>
                </c:pt>
                <c:pt idx="331">
                  <c:v>3.0000000000000001E-3</c:v>
                </c:pt>
                <c:pt idx="332">
                  <c:v>3.0000000000000001E-3</c:v>
                </c:pt>
                <c:pt idx="333">
                  <c:v>3.0000000000000001E-3</c:v>
                </c:pt>
                <c:pt idx="334">
                  <c:v>3.0000000000000001E-3</c:v>
                </c:pt>
                <c:pt idx="335">
                  <c:v>3.0000000000000001E-3</c:v>
                </c:pt>
                <c:pt idx="336">
                  <c:v>2E-3</c:v>
                </c:pt>
                <c:pt idx="337">
                  <c:v>2E-3</c:v>
                </c:pt>
                <c:pt idx="338">
                  <c:v>2E-3</c:v>
                </c:pt>
                <c:pt idx="339">
                  <c:v>2E-3</c:v>
                </c:pt>
                <c:pt idx="340">
                  <c:v>2E-3</c:v>
                </c:pt>
                <c:pt idx="341">
                  <c:v>2E-3</c:v>
                </c:pt>
                <c:pt idx="342">
                  <c:v>2E-3</c:v>
                </c:pt>
                <c:pt idx="343">
                  <c:v>1E-3</c:v>
                </c:pt>
                <c:pt idx="344">
                  <c:v>2E-3</c:v>
                </c:pt>
                <c:pt idx="345">
                  <c:v>1E-3</c:v>
                </c:pt>
                <c:pt idx="346">
                  <c:v>0</c:v>
                </c:pt>
                <c:pt idx="347">
                  <c:v>0</c:v>
                </c:pt>
                <c:pt idx="348">
                  <c:v>0</c:v>
                </c:pt>
                <c:pt idx="349">
                  <c:v>0</c:v>
                </c:pt>
                <c:pt idx="350">
                  <c:v>0</c:v>
                </c:pt>
                <c:pt idx="351">
                  <c:v>0</c:v>
                </c:pt>
                <c:pt idx="352">
                  <c:v>0</c:v>
                </c:pt>
                <c:pt idx="353">
                  <c:v>-1E-3</c:v>
                </c:pt>
                <c:pt idx="354">
                  <c:v>-1E-3</c:v>
                </c:pt>
                <c:pt idx="355">
                  <c:v>-1E-3</c:v>
                </c:pt>
                <c:pt idx="356">
                  <c:v>-1E-3</c:v>
                </c:pt>
                <c:pt idx="357">
                  <c:v>-1E-3</c:v>
                </c:pt>
                <c:pt idx="358">
                  <c:v>-1E-3</c:v>
                </c:pt>
                <c:pt idx="359">
                  <c:v>-1E-3</c:v>
                </c:pt>
                <c:pt idx="360">
                  <c:v>-1E-3</c:v>
                </c:pt>
                <c:pt idx="361">
                  <c:v>-1E-3</c:v>
                </c:pt>
                <c:pt idx="362">
                  <c:v>-1E-3</c:v>
                </c:pt>
                <c:pt idx="363">
                  <c:v>0</c:v>
                </c:pt>
                <c:pt idx="364">
                  <c:v>0</c:v>
                </c:pt>
                <c:pt idx="365">
                  <c:v>-1E-3</c:v>
                </c:pt>
                <c:pt idx="366">
                  <c:v>-1E-3</c:v>
                </c:pt>
                <c:pt idx="367">
                  <c:v>-1E-3</c:v>
                </c:pt>
                <c:pt idx="368">
                  <c:v>-1E-3</c:v>
                </c:pt>
                <c:pt idx="369">
                  <c:v>-2E-3</c:v>
                </c:pt>
                <c:pt idx="370">
                  <c:v>-2E-3</c:v>
                </c:pt>
                <c:pt idx="371">
                  <c:v>-3.0000000000000001E-3</c:v>
                </c:pt>
                <c:pt idx="372">
                  <c:v>-3.0000000000000001E-3</c:v>
                </c:pt>
                <c:pt idx="373">
                  <c:v>-4.0000000000000001E-3</c:v>
                </c:pt>
                <c:pt idx="374">
                  <c:v>-4.0000000000000001E-3</c:v>
                </c:pt>
                <c:pt idx="375">
                  <c:v>-5.0000000000000001E-3</c:v>
                </c:pt>
                <c:pt idx="376">
                  <c:v>-6.0000000000000001E-3</c:v>
                </c:pt>
                <c:pt idx="377">
                  <c:v>-6.0000000000000001E-3</c:v>
                </c:pt>
                <c:pt idx="378">
                  <c:v>-7.0000000000000001E-3</c:v>
                </c:pt>
                <c:pt idx="379">
                  <c:v>-7.0000000000000001E-3</c:v>
                </c:pt>
                <c:pt idx="380">
                  <c:v>-7.0000000000000001E-3</c:v>
                </c:pt>
                <c:pt idx="381">
                  <c:v>-7.0000000000000001E-3</c:v>
                </c:pt>
                <c:pt idx="382">
                  <c:v>-7.0000000000000001E-3</c:v>
                </c:pt>
                <c:pt idx="383">
                  <c:v>-7.0000000000000001E-3</c:v>
                </c:pt>
                <c:pt idx="384">
                  <c:v>-6.0000000000000001E-3</c:v>
                </c:pt>
                <c:pt idx="385">
                  <c:v>-6.0000000000000001E-3</c:v>
                </c:pt>
                <c:pt idx="386">
                  <c:v>-6.0000000000000001E-3</c:v>
                </c:pt>
                <c:pt idx="387">
                  <c:v>-5.0000000000000001E-3</c:v>
                </c:pt>
                <c:pt idx="388">
                  <c:v>-5.0000000000000001E-3</c:v>
                </c:pt>
                <c:pt idx="389">
                  <c:v>-4.0000000000000001E-3</c:v>
                </c:pt>
                <c:pt idx="390">
                  <c:v>-3.0000000000000001E-3</c:v>
                </c:pt>
                <c:pt idx="391">
                  <c:v>-3.0000000000000001E-3</c:v>
                </c:pt>
                <c:pt idx="392">
                  <c:v>-2E-3</c:v>
                </c:pt>
                <c:pt idx="393">
                  <c:v>-1E-3</c:v>
                </c:pt>
                <c:pt idx="394">
                  <c:v>-1E-3</c:v>
                </c:pt>
                <c:pt idx="395">
                  <c:v>-1E-3</c:v>
                </c:pt>
                <c:pt idx="396">
                  <c:v>-1E-3</c:v>
                </c:pt>
                <c:pt idx="397">
                  <c:v>0</c:v>
                </c:pt>
                <c:pt idx="398">
                  <c:v>-1E-3</c:v>
                </c:pt>
                <c:pt idx="399">
                  <c:v>-1E-3</c:v>
                </c:pt>
                <c:pt idx="400">
                  <c:v>0</c:v>
                </c:pt>
                <c:pt idx="401">
                  <c:v>-1E-3</c:v>
                </c:pt>
                <c:pt idx="402">
                  <c:v>-1E-3</c:v>
                </c:pt>
                <c:pt idx="403">
                  <c:v>-1E-3</c:v>
                </c:pt>
                <c:pt idx="404">
                  <c:v>-2E-3</c:v>
                </c:pt>
                <c:pt idx="405">
                  <c:v>-2E-3</c:v>
                </c:pt>
                <c:pt idx="406">
                  <c:v>-2E-3</c:v>
                </c:pt>
                <c:pt idx="407">
                  <c:v>-2E-3</c:v>
                </c:pt>
                <c:pt idx="408">
                  <c:v>-2E-3</c:v>
                </c:pt>
                <c:pt idx="409">
                  <c:v>-2E-3</c:v>
                </c:pt>
                <c:pt idx="410">
                  <c:v>-2E-3</c:v>
                </c:pt>
                <c:pt idx="411">
                  <c:v>-2E-3</c:v>
                </c:pt>
                <c:pt idx="412">
                  <c:v>-2E-3</c:v>
                </c:pt>
                <c:pt idx="413">
                  <c:v>-2E-3</c:v>
                </c:pt>
                <c:pt idx="414">
                  <c:v>-2E-3</c:v>
                </c:pt>
                <c:pt idx="415">
                  <c:v>-1E-3</c:v>
                </c:pt>
                <c:pt idx="416">
                  <c:v>-1E-3</c:v>
                </c:pt>
                <c:pt idx="417">
                  <c:v>0</c:v>
                </c:pt>
                <c:pt idx="418">
                  <c:v>0</c:v>
                </c:pt>
                <c:pt idx="419">
                  <c:v>0</c:v>
                </c:pt>
                <c:pt idx="420">
                  <c:v>1E-3</c:v>
                </c:pt>
                <c:pt idx="421">
                  <c:v>1E-3</c:v>
                </c:pt>
                <c:pt idx="422">
                  <c:v>1E-3</c:v>
                </c:pt>
                <c:pt idx="423">
                  <c:v>1E-3</c:v>
                </c:pt>
                <c:pt idx="424">
                  <c:v>1E-3</c:v>
                </c:pt>
                <c:pt idx="425">
                  <c:v>1E-3</c:v>
                </c:pt>
                <c:pt idx="426">
                  <c:v>1E-3</c:v>
                </c:pt>
                <c:pt idx="427">
                  <c:v>1E-3</c:v>
                </c:pt>
                <c:pt idx="428">
                  <c:v>1E-3</c:v>
                </c:pt>
                <c:pt idx="429">
                  <c:v>1E-3</c:v>
                </c:pt>
                <c:pt idx="430">
                  <c:v>1E-3</c:v>
                </c:pt>
                <c:pt idx="431">
                  <c:v>2E-3</c:v>
                </c:pt>
                <c:pt idx="432">
                  <c:v>2E-3</c:v>
                </c:pt>
                <c:pt idx="433">
                  <c:v>2E-3</c:v>
                </c:pt>
                <c:pt idx="434">
                  <c:v>1E-3</c:v>
                </c:pt>
                <c:pt idx="435">
                  <c:v>2E-3</c:v>
                </c:pt>
                <c:pt idx="436">
                  <c:v>2E-3</c:v>
                </c:pt>
                <c:pt idx="437">
                  <c:v>3.0000000000000001E-3</c:v>
                </c:pt>
                <c:pt idx="438">
                  <c:v>3.0000000000000001E-3</c:v>
                </c:pt>
                <c:pt idx="439">
                  <c:v>4.0000000000000001E-3</c:v>
                </c:pt>
                <c:pt idx="440">
                  <c:v>4.0000000000000001E-3</c:v>
                </c:pt>
                <c:pt idx="441">
                  <c:v>4.0000000000000001E-3</c:v>
                </c:pt>
                <c:pt idx="442">
                  <c:v>4.0000000000000001E-3</c:v>
                </c:pt>
                <c:pt idx="443">
                  <c:v>4.0000000000000001E-3</c:v>
                </c:pt>
                <c:pt idx="444">
                  <c:v>4.0000000000000001E-3</c:v>
                </c:pt>
                <c:pt idx="445">
                  <c:v>4.0000000000000001E-3</c:v>
                </c:pt>
                <c:pt idx="446">
                  <c:v>4.0000000000000001E-3</c:v>
                </c:pt>
                <c:pt idx="447">
                  <c:v>3.0000000000000001E-3</c:v>
                </c:pt>
                <c:pt idx="448">
                  <c:v>3.0000000000000001E-3</c:v>
                </c:pt>
                <c:pt idx="449">
                  <c:v>3.0000000000000001E-3</c:v>
                </c:pt>
                <c:pt idx="450">
                  <c:v>2E-3</c:v>
                </c:pt>
                <c:pt idx="451">
                  <c:v>2E-3</c:v>
                </c:pt>
                <c:pt idx="452">
                  <c:v>2E-3</c:v>
                </c:pt>
                <c:pt idx="453">
                  <c:v>1E-3</c:v>
                </c:pt>
                <c:pt idx="454">
                  <c:v>1E-3</c:v>
                </c:pt>
                <c:pt idx="455">
                  <c:v>1E-3</c:v>
                </c:pt>
                <c:pt idx="456">
                  <c:v>1E-3</c:v>
                </c:pt>
                <c:pt idx="457">
                  <c:v>1E-3</c:v>
                </c:pt>
                <c:pt idx="458">
                  <c:v>2E-3</c:v>
                </c:pt>
                <c:pt idx="459">
                  <c:v>2E-3</c:v>
                </c:pt>
                <c:pt idx="460">
                  <c:v>2E-3</c:v>
                </c:pt>
                <c:pt idx="461">
                  <c:v>2E-3</c:v>
                </c:pt>
                <c:pt idx="462">
                  <c:v>3.0000000000000001E-3</c:v>
                </c:pt>
                <c:pt idx="463">
                  <c:v>3.0000000000000001E-3</c:v>
                </c:pt>
                <c:pt idx="464">
                  <c:v>4.0000000000000001E-3</c:v>
                </c:pt>
                <c:pt idx="465">
                  <c:v>4.0000000000000001E-3</c:v>
                </c:pt>
                <c:pt idx="466">
                  <c:v>4.0000000000000001E-3</c:v>
                </c:pt>
                <c:pt idx="467">
                  <c:v>4.0000000000000001E-3</c:v>
                </c:pt>
                <c:pt idx="468">
                  <c:v>5.0000000000000001E-3</c:v>
                </c:pt>
                <c:pt idx="469">
                  <c:v>5.0000000000000001E-3</c:v>
                </c:pt>
                <c:pt idx="470">
                  <c:v>5.0000000000000001E-3</c:v>
                </c:pt>
                <c:pt idx="471">
                  <c:v>4.0000000000000001E-3</c:v>
                </c:pt>
                <c:pt idx="472">
                  <c:v>5.0000000000000001E-3</c:v>
                </c:pt>
                <c:pt idx="473">
                  <c:v>4.0000000000000001E-3</c:v>
                </c:pt>
                <c:pt idx="474">
                  <c:v>4.0000000000000001E-3</c:v>
                </c:pt>
                <c:pt idx="475">
                  <c:v>5.0000000000000001E-3</c:v>
                </c:pt>
                <c:pt idx="476">
                  <c:v>5.0000000000000001E-3</c:v>
                </c:pt>
                <c:pt idx="477">
                  <c:v>4.0000000000000001E-3</c:v>
                </c:pt>
                <c:pt idx="478">
                  <c:v>4.0000000000000001E-3</c:v>
                </c:pt>
                <c:pt idx="479">
                  <c:v>3.0000000000000001E-3</c:v>
                </c:pt>
                <c:pt idx="480">
                  <c:v>3.0000000000000001E-3</c:v>
                </c:pt>
                <c:pt idx="481">
                  <c:v>3.0000000000000001E-3</c:v>
                </c:pt>
                <c:pt idx="482">
                  <c:v>4.0000000000000001E-3</c:v>
                </c:pt>
                <c:pt idx="483">
                  <c:v>3.0000000000000001E-3</c:v>
                </c:pt>
                <c:pt idx="484">
                  <c:v>3.0000000000000001E-3</c:v>
                </c:pt>
                <c:pt idx="485">
                  <c:v>3.0000000000000001E-3</c:v>
                </c:pt>
                <c:pt idx="486">
                  <c:v>2E-3</c:v>
                </c:pt>
                <c:pt idx="487">
                  <c:v>2E-3</c:v>
                </c:pt>
                <c:pt idx="488">
                  <c:v>2E-3</c:v>
                </c:pt>
                <c:pt idx="489">
                  <c:v>2E-3</c:v>
                </c:pt>
                <c:pt idx="490">
                  <c:v>2E-3</c:v>
                </c:pt>
                <c:pt idx="491">
                  <c:v>2E-3</c:v>
                </c:pt>
                <c:pt idx="492">
                  <c:v>2E-3</c:v>
                </c:pt>
                <c:pt idx="493">
                  <c:v>2E-3</c:v>
                </c:pt>
                <c:pt idx="494">
                  <c:v>3.0000000000000001E-3</c:v>
                </c:pt>
                <c:pt idx="495">
                  <c:v>3.0000000000000001E-3</c:v>
                </c:pt>
                <c:pt idx="496">
                  <c:v>4.0000000000000001E-3</c:v>
                </c:pt>
                <c:pt idx="497">
                  <c:v>4.0000000000000001E-3</c:v>
                </c:pt>
                <c:pt idx="498">
                  <c:v>5.0000000000000001E-3</c:v>
                </c:pt>
                <c:pt idx="499">
                  <c:v>5.0000000000000001E-3</c:v>
                </c:pt>
                <c:pt idx="500">
                  <c:v>5.0000000000000001E-3</c:v>
                </c:pt>
                <c:pt idx="501">
                  <c:v>5.0000000000000001E-3</c:v>
                </c:pt>
                <c:pt idx="502">
                  <c:v>5.0000000000000001E-3</c:v>
                </c:pt>
                <c:pt idx="503">
                  <c:v>4.0000000000000001E-3</c:v>
                </c:pt>
                <c:pt idx="504">
                  <c:v>4.0000000000000001E-3</c:v>
                </c:pt>
                <c:pt idx="505">
                  <c:v>3.0000000000000001E-3</c:v>
                </c:pt>
                <c:pt idx="506">
                  <c:v>3.0000000000000001E-3</c:v>
                </c:pt>
                <c:pt idx="507">
                  <c:v>2E-3</c:v>
                </c:pt>
                <c:pt idx="508">
                  <c:v>2E-3</c:v>
                </c:pt>
                <c:pt idx="509">
                  <c:v>1E-3</c:v>
                </c:pt>
                <c:pt idx="510">
                  <c:v>0</c:v>
                </c:pt>
                <c:pt idx="511">
                  <c:v>0</c:v>
                </c:pt>
                <c:pt idx="512">
                  <c:v>0</c:v>
                </c:pt>
                <c:pt idx="513">
                  <c:v>0</c:v>
                </c:pt>
                <c:pt idx="514">
                  <c:v>1E-3</c:v>
                </c:pt>
                <c:pt idx="515">
                  <c:v>1E-3</c:v>
                </c:pt>
                <c:pt idx="516">
                  <c:v>2E-3</c:v>
                </c:pt>
                <c:pt idx="517">
                  <c:v>3.0000000000000001E-3</c:v>
                </c:pt>
                <c:pt idx="518">
                  <c:v>3.0000000000000001E-3</c:v>
                </c:pt>
                <c:pt idx="519">
                  <c:v>3.0000000000000001E-3</c:v>
                </c:pt>
                <c:pt idx="520">
                  <c:v>4.0000000000000001E-3</c:v>
                </c:pt>
                <c:pt idx="521">
                  <c:v>4.0000000000000001E-3</c:v>
                </c:pt>
                <c:pt idx="522">
                  <c:v>5.0000000000000001E-3</c:v>
                </c:pt>
                <c:pt idx="523">
                  <c:v>4.0000000000000001E-3</c:v>
                </c:pt>
                <c:pt idx="524">
                  <c:v>4.0000000000000001E-3</c:v>
                </c:pt>
                <c:pt idx="525">
                  <c:v>4.0000000000000001E-3</c:v>
                </c:pt>
                <c:pt idx="526">
                  <c:v>3.0000000000000001E-3</c:v>
                </c:pt>
                <c:pt idx="527">
                  <c:v>3.0000000000000001E-3</c:v>
                </c:pt>
                <c:pt idx="528">
                  <c:v>3.0000000000000001E-3</c:v>
                </c:pt>
                <c:pt idx="529">
                  <c:v>2E-3</c:v>
                </c:pt>
                <c:pt idx="530">
                  <c:v>1E-3</c:v>
                </c:pt>
                <c:pt idx="531">
                  <c:v>1E-3</c:v>
                </c:pt>
                <c:pt idx="532">
                  <c:v>2E-3</c:v>
                </c:pt>
                <c:pt idx="533">
                  <c:v>3.0000000000000001E-3</c:v>
                </c:pt>
                <c:pt idx="534">
                  <c:v>4.0000000000000001E-3</c:v>
                </c:pt>
                <c:pt idx="535">
                  <c:v>5.0000000000000001E-3</c:v>
                </c:pt>
                <c:pt idx="536">
                  <c:v>5.0000000000000001E-3</c:v>
                </c:pt>
                <c:pt idx="537">
                  <c:v>7.0000000000000001E-3</c:v>
                </c:pt>
                <c:pt idx="538">
                  <c:v>8.0000000000000002E-3</c:v>
                </c:pt>
                <c:pt idx="539">
                  <c:v>0.01</c:v>
                </c:pt>
                <c:pt idx="540">
                  <c:v>0.01</c:v>
                </c:pt>
                <c:pt idx="541">
                  <c:v>1.0999999999999999E-2</c:v>
                </c:pt>
                <c:pt idx="542">
                  <c:v>1.0999999999999999E-2</c:v>
                </c:pt>
                <c:pt idx="543">
                  <c:v>1.0999999999999999E-2</c:v>
                </c:pt>
                <c:pt idx="544">
                  <c:v>1.0999999999999999E-2</c:v>
                </c:pt>
                <c:pt idx="545">
                  <c:v>0.01</c:v>
                </c:pt>
                <c:pt idx="546">
                  <c:v>8.9999999999999993E-3</c:v>
                </c:pt>
                <c:pt idx="547">
                  <c:v>8.0000000000000002E-3</c:v>
                </c:pt>
                <c:pt idx="548">
                  <c:v>7.0000000000000001E-3</c:v>
                </c:pt>
                <c:pt idx="549">
                  <c:v>4.0000000000000001E-3</c:v>
                </c:pt>
                <c:pt idx="550">
                  <c:v>3.0000000000000001E-3</c:v>
                </c:pt>
                <c:pt idx="551">
                  <c:v>2E-3</c:v>
                </c:pt>
                <c:pt idx="552">
                  <c:v>1E-3</c:v>
                </c:pt>
                <c:pt idx="553">
                  <c:v>-1E-3</c:v>
                </c:pt>
                <c:pt idx="554">
                  <c:v>-2E-3</c:v>
                </c:pt>
                <c:pt idx="555">
                  <c:v>-3.0000000000000001E-3</c:v>
                </c:pt>
                <c:pt idx="556">
                  <c:v>-3.0000000000000001E-3</c:v>
                </c:pt>
                <c:pt idx="557">
                  <c:v>-3.0000000000000001E-3</c:v>
                </c:pt>
                <c:pt idx="558">
                  <c:v>-3.0000000000000001E-3</c:v>
                </c:pt>
                <c:pt idx="559">
                  <c:v>-3.0000000000000001E-3</c:v>
                </c:pt>
                <c:pt idx="560">
                  <c:v>-2E-3</c:v>
                </c:pt>
                <c:pt idx="561">
                  <c:v>-2E-3</c:v>
                </c:pt>
                <c:pt idx="562">
                  <c:v>0</c:v>
                </c:pt>
                <c:pt idx="563">
                  <c:v>1E-3</c:v>
                </c:pt>
                <c:pt idx="564">
                  <c:v>2E-3</c:v>
                </c:pt>
                <c:pt idx="565">
                  <c:v>3.0000000000000001E-3</c:v>
                </c:pt>
                <c:pt idx="566">
                  <c:v>5.0000000000000001E-3</c:v>
                </c:pt>
                <c:pt idx="567">
                  <c:v>7.0000000000000001E-3</c:v>
                </c:pt>
                <c:pt idx="568">
                  <c:v>8.9999999999999993E-3</c:v>
                </c:pt>
                <c:pt idx="569">
                  <c:v>0.01</c:v>
                </c:pt>
                <c:pt idx="570">
                  <c:v>1.2E-2</c:v>
                </c:pt>
                <c:pt idx="571">
                  <c:v>1.2999999999999999E-2</c:v>
                </c:pt>
                <c:pt idx="572">
                  <c:v>1.4E-2</c:v>
                </c:pt>
                <c:pt idx="573">
                  <c:v>1.6E-2</c:v>
                </c:pt>
                <c:pt idx="574">
                  <c:v>1.7999999999999999E-2</c:v>
                </c:pt>
                <c:pt idx="575">
                  <c:v>1.7999999999999999E-2</c:v>
                </c:pt>
                <c:pt idx="576">
                  <c:v>1.7999999999999999E-2</c:v>
                </c:pt>
                <c:pt idx="577">
                  <c:v>1.9E-2</c:v>
                </c:pt>
                <c:pt idx="578">
                  <c:v>0.02</c:v>
                </c:pt>
                <c:pt idx="579">
                  <c:v>2.1000000000000001E-2</c:v>
                </c:pt>
                <c:pt idx="580">
                  <c:v>0.02</c:v>
                </c:pt>
                <c:pt idx="581">
                  <c:v>0.02</c:v>
                </c:pt>
                <c:pt idx="582">
                  <c:v>0.02</c:v>
                </c:pt>
                <c:pt idx="583">
                  <c:v>1.9E-2</c:v>
                </c:pt>
                <c:pt idx="584">
                  <c:v>1.7999999999999999E-2</c:v>
                </c:pt>
                <c:pt idx="585">
                  <c:v>1.9E-2</c:v>
                </c:pt>
                <c:pt idx="586">
                  <c:v>1.9E-2</c:v>
                </c:pt>
                <c:pt idx="587">
                  <c:v>1.7999999999999999E-2</c:v>
                </c:pt>
                <c:pt idx="588">
                  <c:v>1.6E-2</c:v>
                </c:pt>
                <c:pt idx="589">
                  <c:v>1.6E-2</c:v>
                </c:pt>
                <c:pt idx="590">
                  <c:v>1.4999999999999999E-2</c:v>
                </c:pt>
                <c:pt idx="591">
                  <c:v>1.4E-2</c:v>
                </c:pt>
                <c:pt idx="592">
                  <c:v>1.2E-2</c:v>
                </c:pt>
                <c:pt idx="593">
                  <c:v>1.0999999999999999E-2</c:v>
                </c:pt>
                <c:pt idx="594">
                  <c:v>8.9999999999999993E-3</c:v>
                </c:pt>
                <c:pt idx="595">
                  <c:v>7.0000000000000001E-3</c:v>
                </c:pt>
                <c:pt idx="596">
                  <c:v>6.0000000000000001E-3</c:v>
                </c:pt>
                <c:pt idx="597">
                  <c:v>5.0000000000000001E-3</c:v>
                </c:pt>
                <c:pt idx="598">
                  <c:v>4.0000000000000001E-3</c:v>
                </c:pt>
                <c:pt idx="599">
                  <c:v>1E-3</c:v>
                </c:pt>
                <c:pt idx="600">
                  <c:v>-1E-3</c:v>
                </c:pt>
                <c:pt idx="601">
                  <c:v>-2E-3</c:v>
                </c:pt>
                <c:pt idx="602">
                  <c:v>-4.0000000000000001E-3</c:v>
                </c:pt>
                <c:pt idx="603">
                  <c:v>-5.0000000000000001E-3</c:v>
                </c:pt>
                <c:pt idx="604">
                  <c:v>-5.0000000000000001E-3</c:v>
                </c:pt>
                <c:pt idx="605">
                  <c:v>-7.0000000000000001E-3</c:v>
                </c:pt>
                <c:pt idx="606">
                  <c:v>-8.0000000000000002E-3</c:v>
                </c:pt>
                <c:pt idx="607">
                  <c:v>-8.9999999999999993E-3</c:v>
                </c:pt>
                <c:pt idx="608">
                  <c:v>-8.9999999999999993E-3</c:v>
                </c:pt>
                <c:pt idx="609">
                  <c:v>-8.9999999999999993E-3</c:v>
                </c:pt>
                <c:pt idx="610">
                  <c:v>-8.9999999999999993E-3</c:v>
                </c:pt>
                <c:pt idx="611">
                  <c:v>-0.01</c:v>
                </c:pt>
                <c:pt idx="612">
                  <c:v>-0.01</c:v>
                </c:pt>
                <c:pt idx="613">
                  <c:v>-0.01</c:v>
                </c:pt>
                <c:pt idx="614">
                  <c:v>-0.01</c:v>
                </c:pt>
                <c:pt idx="615">
                  <c:v>-8.9999999999999993E-3</c:v>
                </c:pt>
                <c:pt idx="616">
                  <c:v>-8.9999999999999993E-3</c:v>
                </c:pt>
                <c:pt idx="617">
                  <c:v>-8.0000000000000002E-3</c:v>
                </c:pt>
                <c:pt idx="618">
                  <c:v>-8.0000000000000002E-3</c:v>
                </c:pt>
                <c:pt idx="619">
                  <c:v>-7.0000000000000001E-3</c:v>
                </c:pt>
                <c:pt idx="620">
                  <c:v>-7.0000000000000001E-3</c:v>
                </c:pt>
                <c:pt idx="621">
                  <c:v>-6.0000000000000001E-3</c:v>
                </c:pt>
                <c:pt idx="622">
                  <c:v>-6.0000000000000001E-3</c:v>
                </c:pt>
                <c:pt idx="623">
                  <c:v>-6.0000000000000001E-3</c:v>
                </c:pt>
                <c:pt idx="624">
                  <c:v>-5.0000000000000001E-3</c:v>
                </c:pt>
                <c:pt idx="625">
                  <c:v>-4.0000000000000001E-3</c:v>
                </c:pt>
                <c:pt idx="626">
                  <c:v>-4.0000000000000001E-3</c:v>
                </c:pt>
                <c:pt idx="627">
                  <c:v>-3.0000000000000001E-3</c:v>
                </c:pt>
                <c:pt idx="628">
                  <c:v>-3.0000000000000001E-3</c:v>
                </c:pt>
                <c:pt idx="629">
                  <c:v>-3.0000000000000001E-3</c:v>
                </c:pt>
                <c:pt idx="630">
                  <c:v>-2E-3</c:v>
                </c:pt>
                <c:pt idx="631">
                  <c:v>-2E-3</c:v>
                </c:pt>
                <c:pt idx="632">
                  <c:v>-2E-3</c:v>
                </c:pt>
                <c:pt idx="633">
                  <c:v>-1E-3</c:v>
                </c:pt>
                <c:pt idx="634">
                  <c:v>0</c:v>
                </c:pt>
                <c:pt idx="635">
                  <c:v>-1E-3</c:v>
                </c:pt>
                <c:pt idx="636">
                  <c:v>-1E-3</c:v>
                </c:pt>
                <c:pt idx="637">
                  <c:v>-1E-3</c:v>
                </c:pt>
                <c:pt idx="638">
                  <c:v>-1E-3</c:v>
                </c:pt>
                <c:pt idx="639">
                  <c:v>-2E-3</c:v>
                </c:pt>
                <c:pt idx="640">
                  <c:v>-3.0000000000000001E-3</c:v>
                </c:pt>
                <c:pt idx="641">
                  <c:v>-4.0000000000000001E-3</c:v>
                </c:pt>
                <c:pt idx="642">
                  <c:v>-6.0000000000000001E-3</c:v>
                </c:pt>
                <c:pt idx="643">
                  <c:v>-8.9999999999999993E-3</c:v>
                </c:pt>
                <c:pt idx="644">
                  <c:v>-1.0999999999999999E-2</c:v>
                </c:pt>
                <c:pt idx="645">
                  <c:v>-1.2E-2</c:v>
                </c:pt>
                <c:pt idx="646">
                  <c:v>-1.4999999999999999E-2</c:v>
                </c:pt>
                <c:pt idx="647">
                  <c:v>-1.6E-2</c:v>
                </c:pt>
                <c:pt idx="648">
                  <c:v>-1.9E-2</c:v>
                </c:pt>
                <c:pt idx="649">
                  <c:v>-0.02</c:v>
                </c:pt>
                <c:pt idx="650">
                  <c:v>-0.02</c:v>
                </c:pt>
                <c:pt idx="651">
                  <c:v>-2.1000000000000001E-2</c:v>
                </c:pt>
                <c:pt idx="652">
                  <c:v>-2.1999999999999999E-2</c:v>
                </c:pt>
                <c:pt idx="653">
                  <c:v>-2.1999999999999999E-2</c:v>
                </c:pt>
                <c:pt idx="654">
                  <c:v>-2.1999999999999999E-2</c:v>
                </c:pt>
                <c:pt idx="655">
                  <c:v>-2.1999999999999999E-2</c:v>
                </c:pt>
                <c:pt idx="656">
                  <c:v>-1.9E-2</c:v>
                </c:pt>
                <c:pt idx="657">
                  <c:v>-1.7999999999999999E-2</c:v>
                </c:pt>
                <c:pt idx="658">
                  <c:v>-1.7999999999999999E-2</c:v>
                </c:pt>
                <c:pt idx="659">
                  <c:v>-1.6E-2</c:v>
                </c:pt>
                <c:pt idx="660">
                  <c:v>-1.2999999999999999E-2</c:v>
                </c:pt>
                <c:pt idx="661">
                  <c:v>-8.9999999999999993E-3</c:v>
                </c:pt>
                <c:pt idx="662">
                  <c:v>-6.0000000000000001E-3</c:v>
                </c:pt>
                <c:pt idx="663">
                  <c:v>-5.0000000000000001E-3</c:v>
                </c:pt>
                <c:pt idx="664">
                  <c:v>-2E-3</c:v>
                </c:pt>
                <c:pt idx="665">
                  <c:v>0</c:v>
                </c:pt>
                <c:pt idx="666">
                  <c:v>4.0000000000000001E-3</c:v>
                </c:pt>
                <c:pt idx="667">
                  <c:v>6.0000000000000001E-3</c:v>
                </c:pt>
                <c:pt idx="668">
                  <c:v>7.0000000000000001E-3</c:v>
                </c:pt>
                <c:pt idx="669">
                  <c:v>7.0000000000000001E-3</c:v>
                </c:pt>
                <c:pt idx="670">
                  <c:v>8.0000000000000002E-3</c:v>
                </c:pt>
                <c:pt idx="671">
                  <c:v>8.0000000000000002E-3</c:v>
                </c:pt>
                <c:pt idx="672">
                  <c:v>0.01</c:v>
                </c:pt>
                <c:pt idx="673">
                  <c:v>8.0000000000000002E-3</c:v>
                </c:pt>
                <c:pt idx="674">
                  <c:v>5.0000000000000001E-3</c:v>
                </c:pt>
                <c:pt idx="675">
                  <c:v>3.0000000000000001E-3</c:v>
                </c:pt>
                <c:pt idx="676">
                  <c:v>2E-3</c:v>
                </c:pt>
                <c:pt idx="677">
                  <c:v>1E-3</c:v>
                </c:pt>
                <c:pt idx="678">
                  <c:v>0</c:v>
                </c:pt>
                <c:pt idx="679">
                  <c:v>-2E-3</c:v>
                </c:pt>
                <c:pt idx="680">
                  <c:v>-4.0000000000000001E-3</c:v>
                </c:pt>
                <c:pt idx="681">
                  <c:v>-5.0000000000000001E-3</c:v>
                </c:pt>
                <c:pt idx="682">
                  <c:v>-4.0000000000000001E-3</c:v>
                </c:pt>
                <c:pt idx="683">
                  <c:v>-4.0000000000000001E-3</c:v>
                </c:pt>
                <c:pt idx="684">
                  <c:v>-5.0000000000000001E-3</c:v>
                </c:pt>
                <c:pt idx="685">
                  <c:v>-7.0000000000000001E-3</c:v>
                </c:pt>
                <c:pt idx="686">
                  <c:v>-8.9999999999999993E-3</c:v>
                </c:pt>
                <c:pt idx="687">
                  <c:v>-1.0999999999999999E-2</c:v>
                </c:pt>
                <c:pt idx="688">
                  <c:v>-1.0999999999999999E-2</c:v>
                </c:pt>
                <c:pt idx="689">
                  <c:v>-1.2999999999999999E-2</c:v>
                </c:pt>
                <c:pt idx="690">
                  <c:v>-1.4E-2</c:v>
                </c:pt>
                <c:pt idx="691">
                  <c:v>-1.6E-2</c:v>
                </c:pt>
                <c:pt idx="692">
                  <c:v>-1.7000000000000001E-2</c:v>
                </c:pt>
                <c:pt idx="693">
                  <c:v>-1.7000000000000001E-2</c:v>
                </c:pt>
                <c:pt idx="694">
                  <c:v>-1.6E-2</c:v>
                </c:pt>
                <c:pt idx="695">
                  <c:v>-1.4999999999999999E-2</c:v>
                </c:pt>
                <c:pt idx="696">
                  <c:v>-1.4E-2</c:v>
                </c:pt>
                <c:pt idx="697">
                  <c:v>-1.2999999999999999E-2</c:v>
                </c:pt>
                <c:pt idx="698">
                  <c:v>-1.2E-2</c:v>
                </c:pt>
                <c:pt idx="699">
                  <c:v>-0.01</c:v>
                </c:pt>
                <c:pt idx="700">
                  <c:v>-6.0000000000000001E-3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4A17-4544-9842-258B29AFA3AA}"/>
            </c:ext>
          </c:extLst>
        </c:ser>
        <c:ser>
          <c:idx val="4"/>
          <c:order val="4"/>
          <c:tx>
            <c:v>25mMMESpH5.6-100mMNaCl</c:v>
          </c:tx>
          <c:spPr>
            <a:ln>
              <a:solidFill>
                <a:srgbClr val="FFFF00"/>
              </a:solidFill>
            </a:ln>
          </c:spPr>
          <c:marker>
            <c:symbol val="none"/>
          </c:marker>
          <c:xVal>
            <c:numRef>
              <c:f>Values!$A$39:$A$739</c:f>
              <c:numCache>
                <c:formatCode>0</c:formatCode>
                <c:ptCount val="701"/>
                <c:pt idx="0">
                  <c:v>200</c:v>
                </c:pt>
                <c:pt idx="1">
                  <c:v>201</c:v>
                </c:pt>
                <c:pt idx="2">
                  <c:v>202</c:v>
                </c:pt>
                <c:pt idx="3">
                  <c:v>203</c:v>
                </c:pt>
                <c:pt idx="4">
                  <c:v>204</c:v>
                </c:pt>
                <c:pt idx="5">
                  <c:v>205</c:v>
                </c:pt>
                <c:pt idx="6">
                  <c:v>206</c:v>
                </c:pt>
                <c:pt idx="7">
                  <c:v>207</c:v>
                </c:pt>
                <c:pt idx="8">
                  <c:v>208</c:v>
                </c:pt>
                <c:pt idx="9">
                  <c:v>209</c:v>
                </c:pt>
                <c:pt idx="10">
                  <c:v>210</c:v>
                </c:pt>
                <c:pt idx="11">
                  <c:v>211</c:v>
                </c:pt>
                <c:pt idx="12">
                  <c:v>212</c:v>
                </c:pt>
                <c:pt idx="13">
                  <c:v>213</c:v>
                </c:pt>
                <c:pt idx="14">
                  <c:v>214</c:v>
                </c:pt>
                <c:pt idx="15">
                  <c:v>215</c:v>
                </c:pt>
                <c:pt idx="16">
                  <c:v>216</c:v>
                </c:pt>
                <c:pt idx="17">
                  <c:v>217</c:v>
                </c:pt>
                <c:pt idx="18">
                  <c:v>218</c:v>
                </c:pt>
                <c:pt idx="19">
                  <c:v>219</c:v>
                </c:pt>
                <c:pt idx="20">
                  <c:v>220</c:v>
                </c:pt>
                <c:pt idx="21">
                  <c:v>221</c:v>
                </c:pt>
                <c:pt idx="22">
                  <c:v>222</c:v>
                </c:pt>
                <c:pt idx="23">
                  <c:v>223</c:v>
                </c:pt>
                <c:pt idx="24">
                  <c:v>224</c:v>
                </c:pt>
                <c:pt idx="25">
                  <c:v>225</c:v>
                </c:pt>
                <c:pt idx="26">
                  <c:v>226</c:v>
                </c:pt>
                <c:pt idx="27">
                  <c:v>227</c:v>
                </c:pt>
                <c:pt idx="28">
                  <c:v>228</c:v>
                </c:pt>
                <c:pt idx="29">
                  <c:v>229</c:v>
                </c:pt>
                <c:pt idx="30">
                  <c:v>230</c:v>
                </c:pt>
                <c:pt idx="31">
                  <c:v>231</c:v>
                </c:pt>
                <c:pt idx="32">
                  <c:v>232</c:v>
                </c:pt>
                <c:pt idx="33">
                  <c:v>233</c:v>
                </c:pt>
                <c:pt idx="34">
                  <c:v>234</c:v>
                </c:pt>
                <c:pt idx="35">
                  <c:v>235</c:v>
                </c:pt>
                <c:pt idx="36">
                  <c:v>236</c:v>
                </c:pt>
                <c:pt idx="37">
                  <c:v>237</c:v>
                </c:pt>
                <c:pt idx="38">
                  <c:v>238</c:v>
                </c:pt>
                <c:pt idx="39">
                  <c:v>239</c:v>
                </c:pt>
                <c:pt idx="40">
                  <c:v>240</c:v>
                </c:pt>
                <c:pt idx="41">
                  <c:v>241</c:v>
                </c:pt>
                <c:pt idx="42">
                  <c:v>242</c:v>
                </c:pt>
                <c:pt idx="43">
                  <c:v>243</c:v>
                </c:pt>
                <c:pt idx="44">
                  <c:v>244</c:v>
                </c:pt>
                <c:pt idx="45">
                  <c:v>245</c:v>
                </c:pt>
                <c:pt idx="46">
                  <c:v>246</c:v>
                </c:pt>
                <c:pt idx="47">
                  <c:v>247</c:v>
                </c:pt>
                <c:pt idx="48">
                  <c:v>248</c:v>
                </c:pt>
                <c:pt idx="49">
                  <c:v>249</c:v>
                </c:pt>
                <c:pt idx="50">
                  <c:v>250</c:v>
                </c:pt>
                <c:pt idx="51">
                  <c:v>251</c:v>
                </c:pt>
                <c:pt idx="52">
                  <c:v>252</c:v>
                </c:pt>
                <c:pt idx="53">
                  <c:v>253</c:v>
                </c:pt>
                <c:pt idx="54">
                  <c:v>254</c:v>
                </c:pt>
                <c:pt idx="55">
                  <c:v>255</c:v>
                </c:pt>
                <c:pt idx="56">
                  <c:v>256</c:v>
                </c:pt>
                <c:pt idx="57">
                  <c:v>257</c:v>
                </c:pt>
                <c:pt idx="58">
                  <c:v>258</c:v>
                </c:pt>
                <c:pt idx="59">
                  <c:v>259</c:v>
                </c:pt>
                <c:pt idx="60">
                  <c:v>260</c:v>
                </c:pt>
                <c:pt idx="61">
                  <c:v>261</c:v>
                </c:pt>
                <c:pt idx="62">
                  <c:v>262</c:v>
                </c:pt>
                <c:pt idx="63">
                  <c:v>263</c:v>
                </c:pt>
                <c:pt idx="64">
                  <c:v>264</c:v>
                </c:pt>
                <c:pt idx="65">
                  <c:v>265</c:v>
                </c:pt>
                <c:pt idx="66">
                  <c:v>266</c:v>
                </c:pt>
                <c:pt idx="67">
                  <c:v>267</c:v>
                </c:pt>
                <c:pt idx="68">
                  <c:v>268</c:v>
                </c:pt>
                <c:pt idx="69">
                  <c:v>269</c:v>
                </c:pt>
                <c:pt idx="70">
                  <c:v>270</c:v>
                </c:pt>
                <c:pt idx="71">
                  <c:v>271</c:v>
                </c:pt>
                <c:pt idx="72">
                  <c:v>272</c:v>
                </c:pt>
                <c:pt idx="73">
                  <c:v>273</c:v>
                </c:pt>
                <c:pt idx="74">
                  <c:v>274</c:v>
                </c:pt>
                <c:pt idx="75">
                  <c:v>275</c:v>
                </c:pt>
                <c:pt idx="76">
                  <c:v>276</c:v>
                </c:pt>
                <c:pt idx="77">
                  <c:v>277</c:v>
                </c:pt>
                <c:pt idx="78">
                  <c:v>278</c:v>
                </c:pt>
                <c:pt idx="79">
                  <c:v>279</c:v>
                </c:pt>
                <c:pt idx="80">
                  <c:v>280</c:v>
                </c:pt>
                <c:pt idx="81">
                  <c:v>281</c:v>
                </c:pt>
                <c:pt idx="82">
                  <c:v>282</c:v>
                </c:pt>
                <c:pt idx="83">
                  <c:v>283</c:v>
                </c:pt>
                <c:pt idx="84">
                  <c:v>284</c:v>
                </c:pt>
                <c:pt idx="85">
                  <c:v>285</c:v>
                </c:pt>
                <c:pt idx="86">
                  <c:v>286</c:v>
                </c:pt>
                <c:pt idx="87">
                  <c:v>287</c:v>
                </c:pt>
                <c:pt idx="88">
                  <c:v>288</c:v>
                </c:pt>
                <c:pt idx="89">
                  <c:v>289</c:v>
                </c:pt>
                <c:pt idx="90">
                  <c:v>290</c:v>
                </c:pt>
                <c:pt idx="91">
                  <c:v>291</c:v>
                </c:pt>
                <c:pt idx="92">
                  <c:v>292</c:v>
                </c:pt>
                <c:pt idx="93">
                  <c:v>293</c:v>
                </c:pt>
                <c:pt idx="94">
                  <c:v>294</c:v>
                </c:pt>
                <c:pt idx="95">
                  <c:v>295</c:v>
                </c:pt>
                <c:pt idx="96">
                  <c:v>296</c:v>
                </c:pt>
                <c:pt idx="97">
                  <c:v>297</c:v>
                </c:pt>
                <c:pt idx="98">
                  <c:v>298</c:v>
                </c:pt>
                <c:pt idx="99">
                  <c:v>299</c:v>
                </c:pt>
                <c:pt idx="100">
                  <c:v>300</c:v>
                </c:pt>
                <c:pt idx="101">
                  <c:v>301</c:v>
                </c:pt>
                <c:pt idx="102">
                  <c:v>302</c:v>
                </c:pt>
                <c:pt idx="103">
                  <c:v>303</c:v>
                </c:pt>
                <c:pt idx="104">
                  <c:v>304</c:v>
                </c:pt>
                <c:pt idx="105">
                  <c:v>305</c:v>
                </c:pt>
                <c:pt idx="106">
                  <c:v>306</c:v>
                </c:pt>
                <c:pt idx="107">
                  <c:v>307</c:v>
                </c:pt>
                <c:pt idx="108">
                  <c:v>308</c:v>
                </c:pt>
                <c:pt idx="109">
                  <c:v>309</c:v>
                </c:pt>
                <c:pt idx="110">
                  <c:v>310</c:v>
                </c:pt>
                <c:pt idx="111">
                  <c:v>311</c:v>
                </c:pt>
                <c:pt idx="112">
                  <c:v>312</c:v>
                </c:pt>
                <c:pt idx="113">
                  <c:v>313</c:v>
                </c:pt>
                <c:pt idx="114">
                  <c:v>314</c:v>
                </c:pt>
                <c:pt idx="115">
                  <c:v>315</c:v>
                </c:pt>
                <c:pt idx="116">
                  <c:v>316</c:v>
                </c:pt>
                <c:pt idx="117">
                  <c:v>317</c:v>
                </c:pt>
                <c:pt idx="118">
                  <c:v>318</c:v>
                </c:pt>
                <c:pt idx="119">
                  <c:v>319</c:v>
                </c:pt>
                <c:pt idx="120">
                  <c:v>320</c:v>
                </c:pt>
                <c:pt idx="121">
                  <c:v>321</c:v>
                </c:pt>
                <c:pt idx="122">
                  <c:v>322</c:v>
                </c:pt>
                <c:pt idx="123">
                  <c:v>323</c:v>
                </c:pt>
                <c:pt idx="124">
                  <c:v>324</c:v>
                </c:pt>
                <c:pt idx="125">
                  <c:v>325</c:v>
                </c:pt>
                <c:pt idx="126">
                  <c:v>326</c:v>
                </c:pt>
                <c:pt idx="127">
                  <c:v>327</c:v>
                </c:pt>
                <c:pt idx="128">
                  <c:v>328</c:v>
                </c:pt>
                <c:pt idx="129">
                  <c:v>329</c:v>
                </c:pt>
                <c:pt idx="130">
                  <c:v>330</c:v>
                </c:pt>
                <c:pt idx="131">
                  <c:v>331</c:v>
                </c:pt>
                <c:pt idx="132">
                  <c:v>332</c:v>
                </c:pt>
                <c:pt idx="133">
                  <c:v>333</c:v>
                </c:pt>
                <c:pt idx="134">
                  <c:v>334</c:v>
                </c:pt>
                <c:pt idx="135">
                  <c:v>335</c:v>
                </c:pt>
                <c:pt idx="136">
                  <c:v>336</c:v>
                </c:pt>
                <c:pt idx="137">
                  <c:v>337</c:v>
                </c:pt>
                <c:pt idx="138">
                  <c:v>338</c:v>
                </c:pt>
                <c:pt idx="139">
                  <c:v>339</c:v>
                </c:pt>
                <c:pt idx="140">
                  <c:v>340</c:v>
                </c:pt>
                <c:pt idx="141">
                  <c:v>341</c:v>
                </c:pt>
                <c:pt idx="142">
                  <c:v>342</c:v>
                </c:pt>
                <c:pt idx="143">
                  <c:v>343</c:v>
                </c:pt>
                <c:pt idx="144">
                  <c:v>344</c:v>
                </c:pt>
                <c:pt idx="145">
                  <c:v>345</c:v>
                </c:pt>
                <c:pt idx="146">
                  <c:v>346</c:v>
                </c:pt>
                <c:pt idx="147">
                  <c:v>347</c:v>
                </c:pt>
                <c:pt idx="148">
                  <c:v>348</c:v>
                </c:pt>
                <c:pt idx="149">
                  <c:v>349</c:v>
                </c:pt>
                <c:pt idx="150">
                  <c:v>350</c:v>
                </c:pt>
                <c:pt idx="151">
                  <c:v>351</c:v>
                </c:pt>
                <c:pt idx="152">
                  <c:v>352</c:v>
                </c:pt>
                <c:pt idx="153">
                  <c:v>353</c:v>
                </c:pt>
                <c:pt idx="154">
                  <c:v>354</c:v>
                </c:pt>
                <c:pt idx="155">
                  <c:v>355</c:v>
                </c:pt>
                <c:pt idx="156">
                  <c:v>356</c:v>
                </c:pt>
                <c:pt idx="157">
                  <c:v>357</c:v>
                </c:pt>
                <c:pt idx="158">
                  <c:v>358</c:v>
                </c:pt>
                <c:pt idx="159">
                  <c:v>359</c:v>
                </c:pt>
                <c:pt idx="160">
                  <c:v>360</c:v>
                </c:pt>
                <c:pt idx="161">
                  <c:v>361</c:v>
                </c:pt>
                <c:pt idx="162">
                  <c:v>362</c:v>
                </c:pt>
                <c:pt idx="163">
                  <c:v>363</c:v>
                </c:pt>
                <c:pt idx="164">
                  <c:v>364</c:v>
                </c:pt>
                <c:pt idx="165">
                  <c:v>365</c:v>
                </c:pt>
                <c:pt idx="166">
                  <c:v>366</c:v>
                </c:pt>
                <c:pt idx="167">
                  <c:v>367</c:v>
                </c:pt>
                <c:pt idx="168">
                  <c:v>368</c:v>
                </c:pt>
                <c:pt idx="169">
                  <c:v>369</c:v>
                </c:pt>
                <c:pt idx="170">
                  <c:v>370</c:v>
                </c:pt>
                <c:pt idx="171">
                  <c:v>371</c:v>
                </c:pt>
                <c:pt idx="172">
                  <c:v>372</c:v>
                </c:pt>
                <c:pt idx="173">
                  <c:v>373</c:v>
                </c:pt>
                <c:pt idx="174">
                  <c:v>374</c:v>
                </c:pt>
                <c:pt idx="175">
                  <c:v>375</c:v>
                </c:pt>
                <c:pt idx="176">
                  <c:v>376</c:v>
                </c:pt>
                <c:pt idx="177">
                  <c:v>377</c:v>
                </c:pt>
                <c:pt idx="178">
                  <c:v>378</c:v>
                </c:pt>
                <c:pt idx="179">
                  <c:v>379</c:v>
                </c:pt>
                <c:pt idx="180">
                  <c:v>380</c:v>
                </c:pt>
                <c:pt idx="181">
                  <c:v>381</c:v>
                </c:pt>
                <c:pt idx="182">
                  <c:v>382</c:v>
                </c:pt>
                <c:pt idx="183">
                  <c:v>383</c:v>
                </c:pt>
                <c:pt idx="184">
                  <c:v>384</c:v>
                </c:pt>
                <c:pt idx="185">
                  <c:v>385</c:v>
                </c:pt>
                <c:pt idx="186">
                  <c:v>386</c:v>
                </c:pt>
                <c:pt idx="187">
                  <c:v>387</c:v>
                </c:pt>
                <c:pt idx="188">
                  <c:v>388</c:v>
                </c:pt>
                <c:pt idx="189">
                  <c:v>389</c:v>
                </c:pt>
                <c:pt idx="190">
                  <c:v>390</c:v>
                </c:pt>
                <c:pt idx="191">
                  <c:v>391</c:v>
                </c:pt>
                <c:pt idx="192">
                  <c:v>392</c:v>
                </c:pt>
                <c:pt idx="193">
                  <c:v>393</c:v>
                </c:pt>
                <c:pt idx="194">
                  <c:v>394</c:v>
                </c:pt>
                <c:pt idx="195">
                  <c:v>395</c:v>
                </c:pt>
                <c:pt idx="196">
                  <c:v>396</c:v>
                </c:pt>
                <c:pt idx="197">
                  <c:v>397</c:v>
                </c:pt>
                <c:pt idx="198">
                  <c:v>398</c:v>
                </c:pt>
                <c:pt idx="199">
                  <c:v>399</c:v>
                </c:pt>
                <c:pt idx="200">
                  <c:v>400</c:v>
                </c:pt>
                <c:pt idx="201">
                  <c:v>401</c:v>
                </c:pt>
                <c:pt idx="202">
                  <c:v>402</c:v>
                </c:pt>
                <c:pt idx="203">
                  <c:v>403</c:v>
                </c:pt>
                <c:pt idx="204">
                  <c:v>404</c:v>
                </c:pt>
                <c:pt idx="205">
                  <c:v>405</c:v>
                </c:pt>
                <c:pt idx="206">
                  <c:v>406</c:v>
                </c:pt>
                <c:pt idx="207">
                  <c:v>407</c:v>
                </c:pt>
                <c:pt idx="208">
                  <c:v>408</c:v>
                </c:pt>
                <c:pt idx="209">
                  <c:v>409</c:v>
                </c:pt>
                <c:pt idx="210">
                  <c:v>410</c:v>
                </c:pt>
                <c:pt idx="211">
                  <c:v>411</c:v>
                </c:pt>
                <c:pt idx="212">
                  <c:v>412</c:v>
                </c:pt>
                <c:pt idx="213">
                  <c:v>413</c:v>
                </c:pt>
                <c:pt idx="214">
                  <c:v>414</c:v>
                </c:pt>
                <c:pt idx="215">
                  <c:v>415</c:v>
                </c:pt>
                <c:pt idx="216">
                  <c:v>416</c:v>
                </c:pt>
                <c:pt idx="217">
                  <c:v>417</c:v>
                </c:pt>
                <c:pt idx="218">
                  <c:v>418</c:v>
                </c:pt>
                <c:pt idx="219">
                  <c:v>419</c:v>
                </c:pt>
                <c:pt idx="220">
                  <c:v>420</c:v>
                </c:pt>
                <c:pt idx="221">
                  <c:v>421</c:v>
                </c:pt>
                <c:pt idx="222">
                  <c:v>422</c:v>
                </c:pt>
                <c:pt idx="223">
                  <c:v>423</c:v>
                </c:pt>
                <c:pt idx="224">
                  <c:v>424</c:v>
                </c:pt>
                <c:pt idx="225">
                  <c:v>425</c:v>
                </c:pt>
                <c:pt idx="226">
                  <c:v>426</c:v>
                </c:pt>
                <c:pt idx="227">
                  <c:v>427</c:v>
                </c:pt>
                <c:pt idx="228">
                  <c:v>428</c:v>
                </c:pt>
                <c:pt idx="229">
                  <c:v>429</c:v>
                </c:pt>
                <c:pt idx="230">
                  <c:v>430</c:v>
                </c:pt>
                <c:pt idx="231">
                  <c:v>431</c:v>
                </c:pt>
                <c:pt idx="232">
                  <c:v>432</c:v>
                </c:pt>
                <c:pt idx="233">
                  <c:v>433</c:v>
                </c:pt>
                <c:pt idx="234">
                  <c:v>434</c:v>
                </c:pt>
                <c:pt idx="235">
                  <c:v>435</c:v>
                </c:pt>
                <c:pt idx="236">
                  <c:v>436</c:v>
                </c:pt>
                <c:pt idx="237">
                  <c:v>437</c:v>
                </c:pt>
                <c:pt idx="238">
                  <c:v>438</c:v>
                </c:pt>
                <c:pt idx="239">
                  <c:v>439</c:v>
                </c:pt>
                <c:pt idx="240">
                  <c:v>440</c:v>
                </c:pt>
                <c:pt idx="241">
                  <c:v>441</c:v>
                </c:pt>
                <c:pt idx="242">
                  <c:v>442</c:v>
                </c:pt>
                <c:pt idx="243">
                  <c:v>443</c:v>
                </c:pt>
                <c:pt idx="244">
                  <c:v>444</c:v>
                </c:pt>
                <c:pt idx="245">
                  <c:v>445</c:v>
                </c:pt>
                <c:pt idx="246">
                  <c:v>446</c:v>
                </c:pt>
                <c:pt idx="247">
                  <c:v>447</c:v>
                </c:pt>
                <c:pt idx="248">
                  <c:v>448</c:v>
                </c:pt>
                <c:pt idx="249">
                  <c:v>449</c:v>
                </c:pt>
                <c:pt idx="250">
                  <c:v>450</c:v>
                </c:pt>
                <c:pt idx="251">
                  <c:v>451</c:v>
                </c:pt>
                <c:pt idx="252">
                  <c:v>452</c:v>
                </c:pt>
                <c:pt idx="253">
                  <c:v>453</c:v>
                </c:pt>
                <c:pt idx="254">
                  <c:v>454</c:v>
                </c:pt>
                <c:pt idx="255">
                  <c:v>455</c:v>
                </c:pt>
                <c:pt idx="256">
                  <c:v>456</c:v>
                </c:pt>
                <c:pt idx="257">
                  <c:v>457</c:v>
                </c:pt>
                <c:pt idx="258">
                  <c:v>458</c:v>
                </c:pt>
                <c:pt idx="259">
                  <c:v>459</c:v>
                </c:pt>
                <c:pt idx="260">
                  <c:v>460</c:v>
                </c:pt>
                <c:pt idx="261">
                  <c:v>461</c:v>
                </c:pt>
                <c:pt idx="262">
                  <c:v>462</c:v>
                </c:pt>
                <c:pt idx="263">
                  <c:v>463</c:v>
                </c:pt>
                <c:pt idx="264">
                  <c:v>464</c:v>
                </c:pt>
                <c:pt idx="265">
                  <c:v>465</c:v>
                </c:pt>
                <c:pt idx="266">
                  <c:v>466</c:v>
                </c:pt>
                <c:pt idx="267">
                  <c:v>467</c:v>
                </c:pt>
                <c:pt idx="268">
                  <c:v>468</c:v>
                </c:pt>
                <c:pt idx="269">
                  <c:v>469</c:v>
                </c:pt>
                <c:pt idx="270">
                  <c:v>470</c:v>
                </c:pt>
                <c:pt idx="271">
                  <c:v>471</c:v>
                </c:pt>
                <c:pt idx="272">
                  <c:v>472</c:v>
                </c:pt>
                <c:pt idx="273">
                  <c:v>473</c:v>
                </c:pt>
                <c:pt idx="274">
                  <c:v>474</c:v>
                </c:pt>
                <c:pt idx="275">
                  <c:v>475</c:v>
                </c:pt>
                <c:pt idx="276">
                  <c:v>476</c:v>
                </c:pt>
                <c:pt idx="277">
                  <c:v>477</c:v>
                </c:pt>
                <c:pt idx="278">
                  <c:v>478</c:v>
                </c:pt>
                <c:pt idx="279">
                  <c:v>479</c:v>
                </c:pt>
                <c:pt idx="280">
                  <c:v>480</c:v>
                </c:pt>
                <c:pt idx="281">
                  <c:v>481</c:v>
                </c:pt>
                <c:pt idx="282">
                  <c:v>482</c:v>
                </c:pt>
                <c:pt idx="283">
                  <c:v>483</c:v>
                </c:pt>
                <c:pt idx="284">
                  <c:v>484</c:v>
                </c:pt>
                <c:pt idx="285">
                  <c:v>485</c:v>
                </c:pt>
                <c:pt idx="286">
                  <c:v>486</c:v>
                </c:pt>
                <c:pt idx="287">
                  <c:v>487</c:v>
                </c:pt>
                <c:pt idx="288">
                  <c:v>488</c:v>
                </c:pt>
                <c:pt idx="289">
                  <c:v>489</c:v>
                </c:pt>
                <c:pt idx="290">
                  <c:v>490</c:v>
                </c:pt>
                <c:pt idx="291">
                  <c:v>491</c:v>
                </c:pt>
                <c:pt idx="292">
                  <c:v>492</c:v>
                </c:pt>
                <c:pt idx="293">
                  <c:v>493</c:v>
                </c:pt>
                <c:pt idx="294">
                  <c:v>494</c:v>
                </c:pt>
                <c:pt idx="295">
                  <c:v>495</c:v>
                </c:pt>
                <c:pt idx="296">
                  <c:v>496</c:v>
                </c:pt>
                <c:pt idx="297">
                  <c:v>497</c:v>
                </c:pt>
                <c:pt idx="298">
                  <c:v>498</c:v>
                </c:pt>
                <c:pt idx="299">
                  <c:v>499</c:v>
                </c:pt>
                <c:pt idx="300">
                  <c:v>500</c:v>
                </c:pt>
                <c:pt idx="301">
                  <c:v>501</c:v>
                </c:pt>
                <c:pt idx="302">
                  <c:v>502</c:v>
                </c:pt>
                <c:pt idx="303">
                  <c:v>503</c:v>
                </c:pt>
                <c:pt idx="304">
                  <c:v>504</c:v>
                </c:pt>
                <c:pt idx="305">
                  <c:v>505</c:v>
                </c:pt>
                <c:pt idx="306">
                  <c:v>506</c:v>
                </c:pt>
                <c:pt idx="307">
                  <c:v>507</c:v>
                </c:pt>
                <c:pt idx="308">
                  <c:v>508</c:v>
                </c:pt>
                <c:pt idx="309">
                  <c:v>509</c:v>
                </c:pt>
                <c:pt idx="310">
                  <c:v>510</c:v>
                </c:pt>
                <c:pt idx="311">
                  <c:v>511</c:v>
                </c:pt>
                <c:pt idx="312">
                  <c:v>512</c:v>
                </c:pt>
                <c:pt idx="313">
                  <c:v>513</c:v>
                </c:pt>
                <c:pt idx="314">
                  <c:v>514</c:v>
                </c:pt>
                <c:pt idx="315">
                  <c:v>515</c:v>
                </c:pt>
                <c:pt idx="316">
                  <c:v>516</c:v>
                </c:pt>
                <c:pt idx="317">
                  <c:v>517</c:v>
                </c:pt>
                <c:pt idx="318">
                  <c:v>518</c:v>
                </c:pt>
                <c:pt idx="319">
                  <c:v>519</c:v>
                </c:pt>
                <c:pt idx="320">
                  <c:v>520</c:v>
                </c:pt>
                <c:pt idx="321">
                  <c:v>521</c:v>
                </c:pt>
                <c:pt idx="322">
                  <c:v>522</c:v>
                </c:pt>
                <c:pt idx="323">
                  <c:v>523</c:v>
                </c:pt>
                <c:pt idx="324">
                  <c:v>524</c:v>
                </c:pt>
                <c:pt idx="325">
                  <c:v>525</c:v>
                </c:pt>
                <c:pt idx="326">
                  <c:v>526</c:v>
                </c:pt>
                <c:pt idx="327">
                  <c:v>527</c:v>
                </c:pt>
                <c:pt idx="328">
                  <c:v>528</c:v>
                </c:pt>
                <c:pt idx="329">
                  <c:v>529</c:v>
                </c:pt>
                <c:pt idx="330">
                  <c:v>530</c:v>
                </c:pt>
                <c:pt idx="331">
                  <c:v>531</c:v>
                </c:pt>
                <c:pt idx="332">
                  <c:v>532</c:v>
                </c:pt>
                <c:pt idx="333">
                  <c:v>533</c:v>
                </c:pt>
                <c:pt idx="334">
                  <c:v>534</c:v>
                </c:pt>
                <c:pt idx="335">
                  <c:v>535</c:v>
                </c:pt>
                <c:pt idx="336">
                  <c:v>536</c:v>
                </c:pt>
                <c:pt idx="337">
                  <c:v>537</c:v>
                </c:pt>
                <c:pt idx="338">
                  <c:v>538</c:v>
                </c:pt>
                <c:pt idx="339">
                  <c:v>539</c:v>
                </c:pt>
                <c:pt idx="340">
                  <c:v>540</c:v>
                </c:pt>
                <c:pt idx="341">
                  <c:v>541</c:v>
                </c:pt>
                <c:pt idx="342">
                  <c:v>542</c:v>
                </c:pt>
                <c:pt idx="343">
                  <c:v>543</c:v>
                </c:pt>
                <c:pt idx="344">
                  <c:v>544</c:v>
                </c:pt>
                <c:pt idx="345">
                  <c:v>545</c:v>
                </c:pt>
                <c:pt idx="346">
                  <c:v>546</c:v>
                </c:pt>
                <c:pt idx="347">
                  <c:v>547</c:v>
                </c:pt>
                <c:pt idx="348">
                  <c:v>548</c:v>
                </c:pt>
                <c:pt idx="349">
                  <c:v>549</c:v>
                </c:pt>
                <c:pt idx="350">
                  <c:v>550</c:v>
                </c:pt>
                <c:pt idx="351">
                  <c:v>551</c:v>
                </c:pt>
                <c:pt idx="352">
                  <c:v>552</c:v>
                </c:pt>
                <c:pt idx="353">
                  <c:v>553</c:v>
                </c:pt>
                <c:pt idx="354">
                  <c:v>554</c:v>
                </c:pt>
                <c:pt idx="355">
                  <c:v>555</c:v>
                </c:pt>
                <c:pt idx="356">
                  <c:v>556</c:v>
                </c:pt>
                <c:pt idx="357">
                  <c:v>557</c:v>
                </c:pt>
                <c:pt idx="358">
                  <c:v>558</c:v>
                </c:pt>
                <c:pt idx="359">
                  <c:v>559</c:v>
                </c:pt>
                <c:pt idx="360">
                  <c:v>560</c:v>
                </c:pt>
                <c:pt idx="361">
                  <c:v>561</c:v>
                </c:pt>
                <c:pt idx="362">
                  <c:v>562</c:v>
                </c:pt>
                <c:pt idx="363">
                  <c:v>563</c:v>
                </c:pt>
                <c:pt idx="364">
                  <c:v>564</c:v>
                </c:pt>
                <c:pt idx="365">
                  <c:v>565</c:v>
                </c:pt>
                <c:pt idx="366">
                  <c:v>566</c:v>
                </c:pt>
                <c:pt idx="367">
                  <c:v>567</c:v>
                </c:pt>
                <c:pt idx="368">
                  <c:v>568</c:v>
                </c:pt>
                <c:pt idx="369">
                  <c:v>569</c:v>
                </c:pt>
                <c:pt idx="370">
                  <c:v>570</c:v>
                </c:pt>
                <c:pt idx="371">
                  <c:v>571</c:v>
                </c:pt>
                <c:pt idx="372">
                  <c:v>572</c:v>
                </c:pt>
                <c:pt idx="373">
                  <c:v>573</c:v>
                </c:pt>
                <c:pt idx="374">
                  <c:v>574</c:v>
                </c:pt>
                <c:pt idx="375">
                  <c:v>575</c:v>
                </c:pt>
                <c:pt idx="376">
                  <c:v>576</c:v>
                </c:pt>
                <c:pt idx="377">
                  <c:v>577</c:v>
                </c:pt>
                <c:pt idx="378">
                  <c:v>578</c:v>
                </c:pt>
                <c:pt idx="379">
                  <c:v>579</c:v>
                </c:pt>
                <c:pt idx="380">
                  <c:v>580</c:v>
                </c:pt>
                <c:pt idx="381">
                  <c:v>581</c:v>
                </c:pt>
                <c:pt idx="382">
                  <c:v>582</c:v>
                </c:pt>
                <c:pt idx="383">
                  <c:v>583</c:v>
                </c:pt>
                <c:pt idx="384">
                  <c:v>584</c:v>
                </c:pt>
                <c:pt idx="385">
                  <c:v>585</c:v>
                </c:pt>
                <c:pt idx="386">
                  <c:v>586</c:v>
                </c:pt>
                <c:pt idx="387">
                  <c:v>587</c:v>
                </c:pt>
                <c:pt idx="388">
                  <c:v>588</c:v>
                </c:pt>
                <c:pt idx="389">
                  <c:v>589</c:v>
                </c:pt>
                <c:pt idx="390">
                  <c:v>590</c:v>
                </c:pt>
                <c:pt idx="391">
                  <c:v>591</c:v>
                </c:pt>
                <c:pt idx="392">
                  <c:v>592</c:v>
                </c:pt>
                <c:pt idx="393">
                  <c:v>593</c:v>
                </c:pt>
                <c:pt idx="394">
                  <c:v>594</c:v>
                </c:pt>
                <c:pt idx="395">
                  <c:v>595</c:v>
                </c:pt>
                <c:pt idx="396">
                  <c:v>596</c:v>
                </c:pt>
                <c:pt idx="397">
                  <c:v>597</c:v>
                </c:pt>
                <c:pt idx="398">
                  <c:v>598</c:v>
                </c:pt>
                <c:pt idx="399">
                  <c:v>599</c:v>
                </c:pt>
                <c:pt idx="400">
                  <c:v>600</c:v>
                </c:pt>
                <c:pt idx="401">
                  <c:v>601</c:v>
                </c:pt>
                <c:pt idx="402">
                  <c:v>602</c:v>
                </c:pt>
                <c:pt idx="403">
                  <c:v>603</c:v>
                </c:pt>
                <c:pt idx="404">
                  <c:v>604</c:v>
                </c:pt>
                <c:pt idx="405">
                  <c:v>605</c:v>
                </c:pt>
                <c:pt idx="406">
                  <c:v>606</c:v>
                </c:pt>
                <c:pt idx="407">
                  <c:v>607</c:v>
                </c:pt>
                <c:pt idx="408">
                  <c:v>608</c:v>
                </c:pt>
                <c:pt idx="409">
                  <c:v>609</c:v>
                </c:pt>
                <c:pt idx="410">
                  <c:v>610</c:v>
                </c:pt>
                <c:pt idx="411">
                  <c:v>611</c:v>
                </c:pt>
                <c:pt idx="412">
                  <c:v>612</c:v>
                </c:pt>
                <c:pt idx="413">
                  <c:v>613</c:v>
                </c:pt>
                <c:pt idx="414">
                  <c:v>614</c:v>
                </c:pt>
                <c:pt idx="415">
                  <c:v>615</c:v>
                </c:pt>
                <c:pt idx="416">
                  <c:v>616</c:v>
                </c:pt>
                <c:pt idx="417">
                  <c:v>617</c:v>
                </c:pt>
                <c:pt idx="418">
                  <c:v>618</c:v>
                </c:pt>
                <c:pt idx="419">
                  <c:v>619</c:v>
                </c:pt>
                <c:pt idx="420">
                  <c:v>620</c:v>
                </c:pt>
                <c:pt idx="421">
                  <c:v>621</c:v>
                </c:pt>
                <c:pt idx="422">
                  <c:v>622</c:v>
                </c:pt>
                <c:pt idx="423">
                  <c:v>623</c:v>
                </c:pt>
                <c:pt idx="424">
                  <c:v>624</c:v>
                </c:pt>
                <c:pt idx="425">
                  <c:v>625</c:v>
                </c:pt>
                <c:pt idx="426">
                  <c:v>626</c:v>
                </c:pt>
                <c:pt idx="427">
                  <c:v>627</c:v>
                </c:pt>
                <c:pt idx="428">
                  <c:v>628</c:v>
                </c:pt>
                <c:pt idx="429">
                  <c:v>629</c:v>
                </c:pt>
                <c:pt idx="430">
                  <c:v>630</c:v>
                </c:pt>
                <c:pt idx="431">
                  <c:v>631</c:v>
                </c:pt>
                <c:pt idx="432">
                  <c:v>632</c:v>
                </c:pt>
                <c:pt idx="433">
                  <c:v>633</c:v>
                </c:pt>
                <c:pt idx="434">
                  <c:v>634</c:v>
                </c:pt>
                <c:pt idx="435">
                  <c:v>635</c:v>
                </c:pt>
                <c:pt idx="436">
                  <c:v>636</c:v>
                </c:pt>
                <c:pt idx="437">
                  <c:v>637</c:v>
                </c:pt>
                <c:pt idx="438">
                  <c:v>638</c:v>
                </c:pt>
                <c:pt idx="439">
                  <c:v>639</c:v>
                </c:pt>
                <c:pt idx="440">
                  <c:v>640</c:v>
                </c:pt>
                <c:pt idx="441">
                  <c:v>641</c:v>
                </c:pt>
                <c:pt idx="442">
                  <c:v>642</c:v>
                </c:pt>
                <c:pt idx="443">
                  <c:v>643</c:v>
                </c:pt>
                <c:pt idx="444">
                  <c:v>644</c:v>
                </c:pt>
                <c:pt idx="445">
                  <c:v>645</c:v>
                </c:pt>
                <c:pt idx="446">
                  <c:v>646</c:v>
                </c:pt>
                <c:pt idx="447">
                  <c:v>647</c:v>
                </c:pt>
                <c:pt idx="448">
                  <c:v>648</c:v>
                </c:pt>
                <c:pt idx="449">
                  <c:v>649</c:v>
                </c:pt>
                <c:pt idx="450">
                  <c:v>650</c:v>
                </c:pt>
                <c:pt idx="451">
                  <c:v>651</c:v>
                </c:pt>
                <c:pt idx="452">
                  <c:v>652</c:v>
                </c:pt>
                <c:pt idx="453">
                  <c:v>653</c:v>
                </c:pt>
                <c:pt idx="454">
                  <c:v>654</c:v>
                </c:pt>
                <c:pt idx="455">
                  <c:v>655</c:v>
                </c:pt>
                <c:pt idx="456">
                  <c:v>656</c:v>
                </c:pt>
                <c:pt idx="457">
                  <c:v>657</c:v>
                </c:pt>
                <c:pt idx="458">
                  <c:v>658</c:v>
                </c:pt>
                <c:pt idx="459">
                  <c:v>659</c:v>
                </c:pt>
                <c:pt idx="460">
                  <c:v>660</c:v>
                </c:pt>
                <c:pt idx="461">
                  <c:v>661</c:v>
                </c:pt>
                <c:pt idx="462">
                  <c:v>662</c:v>
                </c:pt>
                <c:pt idx="463">
                  <c:v>663</c:v>
                </c:pt>
                <c:pt idx="464">
                  <c:v>664</c:v>
                </c:pt>
                <c:pt idx="465">
                  <c:v>665</c:v>
                </c:pt>
                <c:pt idx="466">
                  <c:v>666</c:v>
                </c:pt>
                <c:pt idx="467">
                  <c:v>667</c:v>
                </c:pt>
                <c:pt idx="468">
                  <c:v>668</c:v>
                </c:pt>
                <c:pt idx="469">
                  <c:v>669</c:v>
                </c:pt>
                <c:pt idx="470">
                  <c:v>670</c:v>
                </c:pt>
                <c:pt idx="471">
                  <c:v>671</c:v>
                </c:pt>
                <c:pt idx="472">
                  <c:v>672</c:v>
                </c:pt>
                <c:pt idx="473">
                  <c:v>673</c:v>
                </c:pt>
                <c:pt idx="474">
                  <c:v>674</c:v>
                </c:pt>
                <c:pt idx="475">
                  <c:v>675</c:v>
                </c:pt>
                <c:pt idx="476">
                  <c:v>676</c:v>
                </c:pt>
                <c:pt idx="477">
                  <c:v>677</c:v>
                </c:pt>
                <c:pt idx="478">
                  <c:v>678</c:v>
                </c:pt>
                <c:pt idx="479">
                  <c:v>679</c:v>
                </c:pt>
                <c:pt idx="480">
                  <c:v>680</c:v>
                </c:pt>
                <c:pt idx="481">
                  <c:v>681</c:v>
                </c:pt>
                <c:pt idx="482">
                  <c:v>682</c:v>
                </c:pt>
                <c:pt idx="483">
                  <c:v>683</c:v>
                </c:pt>
                <c:pt idx="484">
                  <c:v>684</c:v>
                </c:pt>
                <c:pt idx="485">
                  <c:v>685</c:v>
                </c:pt>
                <c:pt idx="486">
                  <c:v>686</c:v>
                </c:pt>
                <c:pt idx="487">
                  <c:v>687</c:v>
                </c:pt>
                <c:pt idx="488">
                  <c:v>688</c:v>
                </c:pt>
                <c:pt idx="489">
                  <c:v>689</c:v>
                </c:pt>
                <c:pt idx="490">
                  <c:v>690</c:v>
                </c:pt>
                <c:pt idx="491">
                  <c:v>691</c:v>
                </c:pt>
                <c:pt idx="492">
                  <c:v>692</c:v>
                </c:pt>
                <c:pt idx="493">
                  <c:v>693</c:v>
                </c:pt>
                <c:pt idx="494">
                  <c:v>694</c:v>
                </c:pt>
                <c:pt idx="495">
                  <c:v>695</c:v>
                </c:pt>
                <c:pt idx="496">
                  <c:v>696</c:v>
                </c:pt>
                <c:pt idx="497">
                  <c:v>697</c:v>
                </c:pt>
                <c:pt idx="498">
                  <c:v>698</c:v>
                </c:pt>
                <c:pt idx="499">
                  <c:v>699</c:v>
                </c:pt>
                <c:pt idx="500">
                  <c:v>700</c:v>
                </c:pt>
                <c:pt idx="501">
                  <c:v>701</c:v>
                </c:pt>
                <c:pt idx="502">
                  <c:v>702</c:v>
                </c:pt>
                <c:pt idx="503">
                  <c:v>703</c:v>
                </c:pt>
                <c:pt idx="504">
                  <c:v>704</c:v>
                </c:pt>
                <c:pt idx="505">
                  <c:v>705</c:v>
                </c:pt>
                <c:pt idx="506">
                  <c:v>706</c:v>
                </c:pt>
                <c:pt idx="507">
                  <c:v>707</c:v>
                </c:pt>
                <c:pt idx="508">
                  <c:v>708</c:v>
                </c:pt>
                <c:pt idx="509">
                  <c:v>709</c:v>
                </c:pt>
                <c:pt idx="510">
                  <c:v>710</c:v>
                </c:pt>
                <c:pt idx="511">
                  <c:v>711</c:v>
                </c:pt>
                <c:pt idx="512">
                  <c:v>712</c:v>
                </c:pt>
                <c:pt idx="513">
                  <c:v>713</c:v>
                </c:pt>
                <c:pt idx="514">
                  <c:v>714</c:v>
                </c:pt>
                <c:pt idx="515">
                  <c:v>715</c:v>
                </c:pt>
                <c:pt idx="516">
                  <c:v>716</c:v>
                </c:pt>
                <c:pt idx="517">
                  <c:v>717</c:v>
                </c:pt>
                <c:pt idx="518">
                  <c:v>718</c:v>
                </c:pt>
                <c:pt idx="519">
                  <c:v>719</c:v>
                </c:pt>
                <c:pt idx="520">
                  <c:v>720</c:v>
                </c:pt>
                <c:pt idx="521">
                  <c:v>721</c:v>
                </c:pt>
                <c:pt idx="522">
                  <c:v>722</c:v>
                </c:pt>
                <c:pt idx="523">
                  <c:v>723</c:v>
                </c:pt>
                <c:pt idx="524">
                  <c:v>724</c:v>
                </c:pt>
                <c:pt idx="525">
                  <c:v>725</c:v>
                </c:pt>
                <c:pt idx="526">
                  <c:v>726</c:v>
                </c:pt>
                <c:pt idx="527">
                  <c:v>727</c:v>
                </c:pt>
                <c:pt idx="528">
                  <c:v>728</c:v>
                </c:pt>
                <c:pt idx="529">
                  <c:v>729</c:v>
                </c:pt>
                <c:pt idx="530">
                  <c:v>730</c:v>
                </c:pt>
                <c:pt idx="531">
                  <c:v>731</c:v>
                </c:pt>
                <c:pt idx="532">
                  <c:v>732</c:v>
                </c:pt>
                <c:pt idx="533">
                  <c:v>733</c:v>
                </c:pt>
                <c:pt idx="534">
                  <c:v>734</c:v>
                </c:pt>
                <c:pt idx="535">
                  <c:v>735</c:v>
                </c:pt>
                <c:pt idx="536">
                  <c:v>736</c:v>
                </c:pt>
                <c:pt idx="537">
                  <c:v>737</c:v>
                </c:pt>
                <c:pt idx="538">
                  <c:v>738</c:v>
                </c:pt>
                <c:pt idx="539">
                  <c:v>739</c:v>
                </c:pt>
                <c:pt idx="540">
                  <c:v>740</c:v>
                </c:pt>
                <c:pt idx="541">
                  <c:v>741</c:v>
                </c:pt>
                <c:pt idx="542">
                  <c:v>742</c:v>
                </c:pt>
                <c:pt idx="543">
                  <c:v>743</c:v>
                </c:pt>
                <c:pt idx="544">
                  <c:v>744</c:v>
                </c:pt>
                <c:pt idx="545">
                  <c:v>745</c:v>
                </c:pt>
                <c:pt idx="546">
                  <c:v>746</c:v>
                </c:pt>
                <c:pt idx="547">
                  <c:v>747</c:v>
                </c:pt>
                <c:pt idx="548">
                  <c:v>748</c:v>
                </c:pt>
                <c:pt idx="549">
                  <c:v>749</c:v>
                </c:pt>
                <c:pt idx="550">
                  <c:v>750</c:v>
                </c:pt>
                <c:pt idx="551">
                  <c:v>751</c:v>
                </c:pt>
                <c:pt idx="552">
                  <c:v>752</c:v>
                </c:pt>
                <c:pt idx="553">
                  <c:v>753</c:v>
                </c:pt>
                <c:pt idx="554">
                  <c:v>754</c:v>
                </c:pt>
                <c:pt idx="555">
                  <c:v>755</c:v>
                </c:pt>
                <c:pt idx="556">
                  <c:v>756</c:v>
                </c:pt>
                <c:pt idx="557">
                  <c:v>757</c:v>
                </c:pt>
                <c:pt idx="558">
                  <c:v>758</c:v>
                </c:pt>
                <c:pt idx="559">
                  <c:v>759</c:v>
                </c:pt>
                <c:pt idx="560">
                  <c:v>760</c:v>
                </c:pt>
                <c:pt idx="561">
                  <c:v>761</c:v>
                </c:pt>
                <c:pt idx="562">
                  <c:v>762</c:v>
                </c:pt>
                <c:pt idx="563">
                  <c:v>763</c:v>
                </c:pt>
                <c:pt idx="564">
                  <c:v>764</c:v>
                </c:pt>
                <c:pt idx="565">
                  <c:v>765</c:v>
                </c:pt>
                <c:pt idx="566">
                  <c:v>766</c:v>
                </c:pt>
                <c:pt idx="567">
                  <c:v>767</c:v>
                </c:pt>
                <c:pt idx="568">
                  <c:v>768</c:v>
                </c:pt>
                <c:pt idx="569">
                  <c:v>769</c:v>
                </c:pt>
                <c:pt idx="570">
                  <c:v>770</c:v>
                </c:pt>
                <c:pt idx="571">
                  <c:v>771</c:v>
                </c:pt>
                <c:pt idx="572">
                  <c:v>772</c:v>
                </c:pt>
                <c:pt idx="573">
                  <c:v>773</c:v>
                </c:pt>
                <c:pt idx="574">
                  <c:v>774</c:v>
                </c:pt>
                <c:pt idx="575">
                  <c:v>775</c:v>
                </c:pt>
                <c:pt idx="576">
                  <c:v>776</c:v>
                </c:pt>
                <c:pt idx="577">
                  <c:v>777</c:v>
                </c:pt>
                <c:pt idx="578">
                  <c:v>778</c:v>
                </c:pt>
                <c:pt idx="579">
                  <c:v>779</c:v>
                </c:pt>
                <c:pt idx="580">
                  <c:v>780</c:v>
                </c:pt>
                <c:pt idx="581">
                  <c:v>781</c:v>
                </c:pt>
                <c:pt idx="582">
                  <c:v>782</c:v>
                </c:pt>
                <c:pt idx="583">
                  <c:v>783</c:v>
                </c:pt>
                <c:pt idx="584">
                  <c:v>784</c:v>
                </c:pt>
                <c:pt idx="585">
                  <c:v>785</c:v>
                </c:pt>
                <c:pt idx="586">
                  <c:v>786</c:v>
                </c:pt>
                <c:pt idx="587">
                  <c:v>787</c:v>
                </c:pt>
                <c:pt idx="588">
                  <c:v>788</c:v>
                </c:pt>
                <c:pt idx="589">
                  <c:v>789</c:v>
                </c:pt>
                <c:pt idx="590">
                  <c:v>790</c:v>
                </c:pt>
                <c:pt idx="591">
                  <c:v>791</c:v>
                </c:pt>
                <c:pt idx="592">
                  <c:v>792</c:v>
                </c:pt>
                <c:pt idx="593">
                  <c:v>793</c:v>
                </c:pt>
                <c:pt idx="594">
                  <c:v>794</c:v>
                </c:pt>
                <c:pt idx="595">
                  <c:v>795</c:v>
                </c:pt>
                <c:pt idx="596">
                  <c:v>796</c:v>
                </c:pt>
                <c:pt idx="597">
                  <c:v>797</c:v>
                </c:pt>
                <c:pt idx="598">
                  <c:v>798</c:v>
                </c:pt>
                <c:pt idx="599">
                  <c:v>799</c:v>
                </c:pt>
                <c:pt idx="600">
                  <c:v>800</c:v>
                </c:pt>
                <c:pt idx="601">
                  <c:v>801</c:v>
                </c:pt>
                <c:pt idx="602">
                  <c:v>802</c:v>
                </c:pt>
                <c:pt idx="603">
                  <c:v>803</c:v>
                </c:pt>
                <c:pt idx="604">
                  <c:v>804</c:v>
                </c:pt>
                <c:pt idx="605">
                  <c:v>805</c:v>
                </c:pt>
                <c:pt idx="606">
                  <c:v>806</c:v>
                </c:pt>
                <c:pt idx="607">
                  <c:v>807</c:v>
                </c:pt>
                <c:pt idx="608">
                  <c:v>808</c:v>
                </c:pt>
                <c:pt idx="609">
                  <c:v>809</c:v>
                </c:pt>
                <c:pt idx="610">
                  <c:v>810</c:v>
                </c:pt>
                <c:pt idx="611">
                  <c:v>811</c:v>
                </c:pt>
                <c:pt idx="612">
                  <c:v>812</c:v>
                </c:pt>
                <c:pt idx="613">
                  <c:v>813</c:v>
                </c:pt>
                <c:pt idx="614">
                  <c:v>814</c:v>
                </c:pt>
                <c:pt idx="615">
                  <c:v>815</c:v>
                </c:pt>
                <c:pt idx="616">
                  <c:v>816</c:v>
                </c:pt>
                <c:pt idx="617">
                  <c:v>817</c:v>
                </c:pt>
                <c:pt idx="618">
                  <c:v>818</c:v>
                </c:pt>
                <c:pt idx="619">
                  <c:v>819</c:v>
                </c:pt>
                <c:pt idx="620">
                  <c:v>820</c:v>
                </c:pt>
                <c:pt idx="621">
                  <c:v>821</c:v>
                </c:pt>
                <c:pt idx="622">
                  <c:v>822</c:v>
                </c:pt>
                <c:pt idx="623">
                  <c:v>823</c:v>
                </c:pt>
                <c:pt idx="624">
                  <c:v>824</c:v>
                </c:pt>
                <c:pt idx="625">
                  <c:v>825</c:v>
                </c:pt>
                <c:pt idx="626">
                  <c:v>826</c:v>
                </c:pt>
                <c:pt idx="627">
                  <c:v>827</c:v>
                </c:pt>
                <c:pt idx="628">
                  <c:v>828</c:v>
                </c:pt>
                <c:pt idx="629">
                  <c:v>829</c:v>
                </c:pt>
                <c:pt idx="630">
                  <c:v>830</c:v>
                </c:pt>
                <c:pt idx="631">
                  <c:v>831</c:v>
                </c:pt>
                <c:pt idx="632">
                  <c:v>832</c:v>
                </c:pt>
                <c:pt idx="633">
                  <c:v>833</c:v>
                </c:pt>
                <c:pt idx="634">
                  <c:v>834</c:v>
                </c:pt>
                <c:pt idx="635">
                  <c:v>835</c:v>
                </c:pt>
                <c:pt idx="636">
                  <c:v>836</c:v>
                </c:pt>
                <c:pt idx="637">
                  <c:v>837</c:v>
                </c:pt>
                <c:pt idx="638">
                  <c:v>838</c:v>
                </c:pt>
                <c:pt idx="639">
                  <c:v>839</c:v>
                </c:pt>
                <c:pt idx="640">
                  <c:v>840</c:v>
                </c:pt>
                <c:pt idx="641">
                  <c:v>841</c:v>
                </c:pt>
                <c:pt idx="642">
                  <c:v>842</c:v>
                </c:pt>
                <c:pt idx="643">
                  <c:v>843</c:v>
                </c:pt>
                <c:pt idx="644">
                  <c:v>844</c:v>
                </c:pt>
                <c:pt idx="645">
                  <c:v>845</c:v>
                </c:pt>
                <c:pt idx="646">
                  <c:v>846</c:v>
                </c:pt>
                <c:pt idx="647">
                  <c:v>847</c:v>
                </c:pt>
                <c:pt idx="648">
                  <c:v>848</c:v>
                </c:pt>
                <c:pt idx="649">
                  <c:v>849</c:v>
                </c:pt>
                <c:pt idx="650">
                  <c:v>850</c:v>
                </c:pt>
                <c:pt idx="651">
                  <c:v>851</c:v>
                </c:pt>
                <c:pt idx="652">
                  <c:v>852</c:v>
                </c:pt>
                <c:pt idx="653">
                  <c:v>853</c:v>
                </c:pt>
                <c:pt idx="654">
                  <c:v>854</c:v>
                </c:pt>
                <c:pt idx="655">
                  <c:v>855</c:v>
                </c:pt>
                <c:pt idx="656">
                  <c:v>856</c:v>
                </c:pt>
                <c:pt idx="657">
                  <c:v>857</c:v>
                </c:pt>
                <c:pt idx="658">
                  <c:v>858</c:v>
                </c:pt>
                <c:pt idx="659">
                  <c:v>859</c:v>
                </c:pt>
                <c:pt idx="660">
                  <c:v>860</c:v>
                </c:pt>
                <c:pt idx="661">
                  <c:v>861</c:v>
                </c:pt>
                <c:pt idx="662">
                  <c:v>862</c:v>
                </c:pt>
                <c:pt idx="663">
                  <c:v>863</c:v>
                </c:pt>
                <c:pt idx="664">
                  <c:v>864</c:v>
                </c:pt>
                <c:pt idx="665">
                  <c:v>865</c:v>
                </c:pt>
                <c:pt idx="666">
                  <c:v>866</c:v>
                </c:pt>
                <c:pt idx="667">
                  <c:v>867</c:v>
                </c:pt>
                <c:pt idx="668">
                  <c:v>868</c:v>
                </c:pt>
                <c:pt idx="669">
                  <c:v>869</c:v>
                </c:pt>
                <c:pt idx="670">
                  <c:v>870</c:v>
                </c:pt>
                <c:pt idx="671">
                  <c:v>871</c:v>
                </c:pt>
                <c:pt idx="672">
                  <c:v>872</c:v>
                </c:pt>
                <c:pt idx="673">
                  <c:v>873</c:v>
                </c:pt>
                <c:pt idx="674">
                  <c:v>874</c:v>
                </c:pt>
                <c:pt idx="675">
                  <c:v>875</c:v>
                </c:pt>
                <c:pt idx="676">
                  <c:v>876</c:v>
                </c:pt>
                <c:pt idx="677">
                  <c:v>877</c:v>
                </c:pt>
                <c:pt idx="678">
                  <c:v>878</c:v>
                </c:pt>
                <c:pt idx="679">
                  <c:v>879</c:v>
                </c:pt>
                <c:pt idx="680">
                  <c:v>880</c:v>
                </c:pt>
                <c:pt idx="681">
                  <c:v>881</c:v>
                </c:pt>
                <c:pt idx="682">
                  <c:v>882</c:v>
                </c:pt>
                <c:pt idx="683">
                  <c:v>883</c:v>
                </c:pt>
                <c:pt idx="684">
                  <c:v>884</c:v>
                </c:pt>
                <c:pt idx="685">
                  <c:v>885</c:v>
                </c:pt>
                <c:pt idx="686">
                  <c:v>886</c:v>
                </c:pt>
                <c:pt idx="687">
                  <c:v>887</c:v>
                </c:pt>
                <c:pt idx="688">
                  <c:v>888</c:v>
                </c:pt>
                <c:pt idx="689">
                  <c:v>889</c:v>
                </c:pt>
                <c:pt idx="690">
                  <c:v>890</c:v>
                </c:pt>
                <c:pt idx="691">
                  <c:v>891</c:v>
                </c:pt>
                <c:pt idx="692">
                  <c:v>892</c:v>
                </c:pt>
                <c:pt idx="693">
                  <c:v>893</c:v>
                </c:pt>
                <c:pt idx="694">
                  <c:v>894</c:v>
                </c:pt>
                <c:pt idx="695">
                  <c:v>895</c:v>
                </c:pt>
                <c:pt idx="696">
                  <c:v>896</c:v>
                </c:pt>
                <c:pt idx="697">
                  <c:v>897</c:v>
                </c:pt>
                <c:pt idx="698">
                  <c:v>898</c:v>
                </c:pt>
                <c:pt idx="699">
                  <c:v>899</c:v>
                </c:pt>
                <c:pt idx="700">
                  <c:v>900</c:v>
                </c:pt>
              </c:numCache>
            </c:numRef>
          </c:xVal>
          <c:yVal>
            <c:numRef>
              <c:f>Values!$F$39:$F$739</c:f>
              <c:numCache>
                <c:formatCode>0.000</c:formatCode>
                <c:ptCount val="701"/>
                <c:pt idx="0">
                  <c:v>7.7450000000000001</c:v>
                </c:pt>
                <c:pt idx="1">
                  <c:v>7.3319999999999999</c:v>
                </c:pt>
                <c:pt idx="2">
                  <c:v>6.8579999999999997</c:v>
                </c:pt>
                <c:pt idx="3">
                  <c:v>6.3289999999999997</c:v>
                </c:pt>
                <c:pt idx="4">
                  <c:v>5.7590000000000003</c:v>
                </c:pt>
                <c:pt idx="5">
                  <c:v>5.1740000000000004</c:v>
                </c:pt>
                <c:pt idx="6">
                  <c:v>4.6070000000000002</c:v>
                </c:pt>
                <c:pt idx="7">
                  <c:v>4.0759999999999996</c:v>
                </c:pt>
                <c:pt idx="8">
                  <c:v>3.5859999999999999</c:v>
                </c:pt>
                <c:pt idx="9">
                  <c:v>3.1459999999999999</c:v>
                </c:pt>
                <c:pt idx="10">
                  <c:v>2.7519999999999998</c:v>
                </c:pt>
                <c:pt idx="11">
                  <c:v>2.399</c:v>
                </c:pt>
                <c:pt idx="12">
                  <c:v>2.0870000000000002</c:v>
                </c:pt>
                <c:pt idx="13">
                  <c:v>1.8109999999999999</c:v>
                </c:pt>
                <c:pt idx="14">
                  <c:v>1.569</c:v>
                </c:pt>
                <c:pt idx="15">
                  <c:v>1.3560000000000001</c:v>
                </c:pt>
                <c:pt idx="16">
                  <c:v>1.171</c:v>
                </c:pt>
                <c:pt idx="17">
                  <c:v>1.0089999999999999</c:v>
                </c:pt>
                <c:pt idx="18">
                  <c:v>0.86799999999999999</c:v>
                </c:pt>
                <c:pt idx="19">
                  <c:v>0.745</c:v>
                </c:pt>
                <c:pt idx="20">
                  <c:v>0.63800000000000001</c:v>
                </c:pt>
                <c:pt idx="21">
                  <c:v>0.54500000000000004</c:v>
                </c:pt>
                <c:pt idx="22">
                  <c:v>0.46600000000000003</c:v>
                </c:pt>
                <c:pt idx="23">
                  <c:v>0.39700000000000002</c:v>
                </c:pt>
                <c:pt idx="24">
                  <c:v>0.33800000000000002</c:v>
                </c:pt>
                <c:pt idx="25">
                  <c:v>0.28699999999999998</c:v>
                </c:pt>
                <c:pt idx="26">
                  <c:v>0.24299999999999999</c:v>
                </c:pt>
                <c:pt idx="27">
                  <c:v>0.20599999999999999</c:v>
                </c:pt>
                <c:pt idx="28">
                  <c:v>0.17499999999999999</c:v>
                </c:pt>
                <c:pt idx="29">
                  <c:v>0.14799999999999999</c:v>
                </c:pt>
                <c:pt idx="30">
                  <c:v>0.125</c:v>
                </c:pt>
                <c:pt idx="31">
                  <c:v>0.105</c:v>
                </c:pt>
                <c:pt idx="32">
                  <c:v>8.8999999999999996E-2</c:v>
                </c:pt>
                <c:pt idx="33">
                  <c:v>7.4999999999999997E-2</c:v>
                </c:pt>
                <c:pt idx="34">
                  <c:v>6.4000000000000001E-2</c:v>
                </c:pt>
                <c:pt idx="35">
                  <c:v>5.3999999999999999E-2</c:v>
                </c:pt>
                <c:pt idx="36">
                  <c:v>4.4999999999999998E-2</c:v>
                </c:pt>
                <c:pt idx="37">
                  <c:v>3.7999999999999999E-2</c:v>
                </c:pt>
                <c:pt idx="38">
                  <c:v>3.2000000000000001E-2</c:v>
                </c:pt>
                <c:pt idx="39">
                  <c:v>2.7E-2</c:v>
                </c:pt>
                <c:pt idx="40">
                  <c:v>2.1999999999999999E-2</c:v>
                </c:pt>
                <c:pt idx="41">
                  <c:v>1.7999999999999999E-2</c:v>
                </c:pt>
                <c:pt idx="42">
                  <c:v>1.4999999999999999E-2</c:v>
                </c:pt>
                <c:pt idx="43">
                  <c:v>1.2E-2</c:v>
                </c:pt>
                <c:pt idx="44">
                  <c:v>8.9999999999999993E-3</c:v>
                </c:pt>
                <c:pt idx="45">
                  <c:v>7.0000000000000001E-3</c:v>
                </c:pt>
                <c:pt idx="46">
                  <c:v>5.0000000000000001E-3</c:v>
                </c:pt>
                <c:pt idx="47">
                  <c:v>4.0000000000000001E-3</c:v>
                </c:pt>
                <c:pt idx="48">
                  <c:v>2E-3</c:v>
                </c:pt>
                <c:pt idx="49">
                  <c:v>1E-3</c:v>
                </c:pt>
                <c:pt idx="50">
                  <c:v>0</c:v>
                </c:pt>
                <c:pt idx="51">
                  <c:v>-1E-3</c:v>
                </c:pt>
                <c:pt idx="52">
                  <c:v>-2E-3</c:v>
                </c:pt>
                <c:pt idx="53">
                  <c:v>-2E-3</c:v>
                </c:pt>
                <c:pt idx="54">
                  <c:v>-2E-3</c:v>
                </c:pt>
                <c:pt idx="55">
                  <c:v>-3.0000000000000001E-3</c:v>
                </c:pt>
                <c:pt idx="56">
                  <c:v>-3.0000000000000001E-3</c:v>
                </c:pt>
                <c:pt idx="57">
                  <c:v>-3.0000000000000001E-3</c:v>
                </c:pt>
                <c:pt idx="58">
                  <c:v>-3.0000000000000001E-3</c:v>
                </c:pt>
                <c:pt idx="59">
                  <c:v>-3.0000000000000001E-3</c:v>
                </c:pt>
                <c:pt idx="60">
                  <c:v>-3.0000000000000001E-3</c:v>
                </c:pt>
                <c:pt idx="61">
                  <c:v>-3.0000000000000001E-3</c:v>
                </c:pt>
                <c:pt idx="62">
                  <c:v>-3.0000000000000001E-3</c:v>
                </c:pt>
                <c:pt idx="63">
                  <c:v>-3.0000000000000001E-3</c:v>
                </c:pt>
                <c:pt idx="64">
                  <c:v>-2E-3</c:v>
                </c:pt>
                <c:pt idx="65">
                  <c:v>-2E-3</c:v>
                </c:pt>
                <c:pt idx="66">
                  <c:v>-2E-3</c:v>
                </c:pt>
                <c:pt idx="67">
                  <c:v>-1E-3</c:v>
                </c:pt>
                <c:pt idx="68">
                  <c:v>0</c:v>
                </c:pt>
                <c:pt idx="69">
                  <c:v>0</c:v>
                </c:pt>
                <c:pt idx="70">
                  <c:v>1E-3</c:v>
                </c:pt>
                <c:pt idx="71">
                  <c:v>1E-3</c:v>
                </c:pt>
                <c:pt idx="72">
                  <c:v>2E-3</c:v>
                </c:pt>
                <c:pt idx="73">
                  <c:v>2E-3</c:v>
                </c:pt>
                <c:pt idx="74">
                  <c:v>2E-3</c:v>
                </c:pt>
                <c:pt idx="75">
                  <c:v>3.0000000000000001E-3</c:v>
                </c:pt>
                <c:pt idx="76">
                  <c:v>3.0000000000000001E-3</c:v>
                </c:pt>
                <c:pt idx="77">
                  <c:v>3.0000000000000001E-3</c:v>
                </c:pt>
                <c:pt idx="78">
                  <c:v>3.0000000000000001E-3</c:v>
                </c:pt>
                <c:pt idx="79">
                  <c:v>3.0000000000000001E-3</c:v>
                </c:pt>
                <c:pt idx="80">
                  <c:v>3.0000000000000001E-3</c:v>
                </c:pt>
                <c:pt idx="81">
                  <c:v>3.0000000000000001E-3</c:v>
                </c:pt>
                <c:pt idx="82">
                  <c:v>3.0000000000000001E-3</c:v>
                </c:pt>
                <c:pt idx="83">
                  <c:v>3.0000000000000001E-3</c:v>
                </c:pt>
                <c:pt idx="84">
                  <c:v>3.0000000000000001E-3</c:v>
                </c:pt>
                <c:pt idx="85">
                  <c:v>2E-3</c:v>
                </c:pt>
                <c:pt idx="86">
                  <c:v>2E-3</c:v>
                </c:pt>
                <c:pt idx="87">
                  <c:v>2E-3</c:v>
                </c:pt>
                <c:pt idx="88">
                  <c:v>1E-3</c:v>
                </c:pt>
                <c:pt idx="89">
                  <c:v>1E-3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-1E-3</c:v>
                </c:pt>
                <c:pt idx="98">
                  <c:v>-1E-3</c:v>
                </c:pt>
                <c:pt idx="99">
                  <c:v>-1E-3</c:v>
                </c:pt>
                <c:pt idx="100">
                  <c:v>-1E-3</c:v>
                </c:pt>
                <c:pt idx="101">
                  <c:v>-1E-3</c:v>
                </c:pt>
                <c:pt idx="102">
                  <c:v>-1E-3</c:v>
                </c:pt>
                <c:pt idx="103">
                  <c:v>-2E-3</c:v>
                </c:pt>
                <c:pt idx="104">
                  <c:v>-2E-3</c:v>
                </c:pt>
                <c:pt idx="105">
                  <c:v>-2E-3</c:v>
                </c:pt>
                <c:pt idx="106">
                  <c:v>-2E-3</c:v>
                </c:pt>
                <c:pt idx="107">
                  <c:v>-2E-3</c:v>
                </c:pt>
                <c:pt idx="108">
                  <c:v>-2E-3</c:v>
                </c:pt>
                <c:pt idx="109">
                  <c:v>-2E-3</c:v>
                </c:pt>
                <c:pt idx="110">
                  <c:v>-2E-3</c:v>
                </c:pt>
                <c:pt idx="111">
                  <c:v>-2E-3</c:v>
                </c:pt>
                <c:pt idx="112">
                  <c:v>-2E-3</c:v>
                </c:pt>
                <c:pt idx="113">
                  <c:v>-2E-3</c:v>
                </c:pt>
                <c:pt idx="114">
                  <c:v>-2E-3</c:v>
                </c:pt>
                <c:pt idx="115">
                  <c:v>-2E-3</c:v>
                </c:pt>
                <c:pt idx="116">
                  <c:v>-1E-3</c:v>
                </c:pt>
                <c:pt idx="117">
                  <c:v>-1E-3</c:v>
                </c:pt>
                <c:pt idx="118">
                  <c:v>-1E-3</c:v>
                </c:pt>
                <c:pt idx="119">
                  <c:v>-1E-3</c:v>
                </c:pt>
                <c:pt idx="120">
                  <c:v>-1E-3</c:v>
                </c:pt>
                <c:pt idx="121">
                  <c:v>-1E-3</c:v>
                </c:pt>
                <c:pt idx="122">
                  <c:v>-1E-3</c:v>
                </c:pt>
                <c:pt idx="123">
                  <c:v>-1E-3</c:v>
                </c:pt>
                <c:pt idx="124">
                  <c:v>-1E-3</c:v>
                </c:pt>
                <c:pt idx="125">
                  <c:v>-1E-3</c:v>
                </c:pt>
                <c:pt idx="126">
                  <c:v>-2E-3</c:v>
                </c:pt>
                <c:pt idx="127">
                  <c:v>-2E-3</c:v>
                </c:pt>
                <c:pt idx="128">
                  <c:v>-2E-3</c:v>
                </c:pt>
                <c:pt idx="129">
                  <c:v>-2E-3</c:v>
                </c:pt>
                <c:pt idx="130">
                  <c:v>-2E-3</c:v>
                </c:pt>
                <c:pt idx="131">
                  <c:v>-2E-3</c:v>
                </c:pt>
                <c:pt idx="132">
                  <c:v>-2E-3</c:v>
                </c:pt>
                <c:pt idx="133">
                  <c:v>-2E-3</c:v>
                </c:pt>
                <c:pt idx="134">
                  <c:v>-2E-3</c:v>
                </c:pt>
                <c:pt idx="135">
                  <c:v>-2E-3</c:v>
                </c:pt>
                <c:pt idx="136">
                  <c:v>-2E-3</c:v>
                </c:pt>
                <c:pt idx="137">
                  <c:v>-2E-3</c:v>
                </c:pt>
                <c:pt idx="138">
                  <c:v>-2E-3</c:v>
                </c:pt>
                <c:pt idx="139">
                  <c:v>-1E-3</c:v>
                </c:pt>
                <c:pt idx="140">
                  <c:v>-1E-3</c:v>
                </c:pt>
                <c:pt idx="141">
                  <c:v>-1E-3</c:v>
                </c:pt>
                <c:pt idx="142">
                  <c:v>-1E-3</c:v>
                </c:pt>
                <c:pt idx="143">
                  <c:v>-2E-3</c:v>
                </c:pt>
                <c:pt idx="144">
                  <c:v>-2E-3</c:v>
                </c:pt>
                <c:pt idx="145">
                  <c:v>-1E-3</c:v>
                </c:pt>
                <c:pt idx="146">
                  <c:v>-1E-3</c:v>
                </c:pt>
                <c:pt idx="147">
                  <c:v>-2E-3</c:v>
                </c:pt>
                <c:pt idx="148">
                  <c:v>-2E-3</c:v>
                </c:pt>
                <c:pt idx="149">
                  <c:v>-2E-3</c:v>
                </c:pt>
                <c:pt idx="150">
                  <c:v>-2E-3</c:v>
                </c:pt>
                <c:pt idx="151">
                  <c:v>-2E-3</c:v>
                </c:pt>
                <c:pt idx="152">
                  <c:v>-2E-3</c:v>
                </c:pt>
                <c:pt idx="153">
                  <c:v>-2E-3</c:v>
                </c:pt>
                <c:pt idx="154">
                  <c:v>-3.0000000000000001E-3</c:v>
                </c:pt>
                <c:pt idx="155">
                  <c:v>-3.0000000000000001E-3</c:v>
                </c:pt>
                <c:pt idx="156">
                  <c:v>-3.0000000000000001E-3</c:v>
                </c:pt>
                <c:pt idx="157">
                  <c:v>-3.0000000000000001E-3</c:v>
                </c:pt>
                <c:pt idx="158">
                  <c:v>-3.0000000000000001E-3</c:v>
                </c:pt>
                <c:pt idx="159">
                  <c:v>-2E-3</c:v>
                </c:pt>
                <c:pt idx="160">
                  <c:v>-3.0000000000000001E-3</c:v>
                </c:pt>
                <c:pt idx="161">
                  <c:v>-3.0000000000000001E-3</c:v>
                </c:pt>
                <c:pt idx="162">
                  <c:v>-3.0000000000000001E-3</c:v>
                </c:pt>
                <c:pt idx="163">
                  <c:v>-3.0000000000000001E-3</c:v>
                </c:pt>
                <c:pt idx="164">
                  <c:v>-3.0000000000000001E-3</c:v>
                </c:pt>
                <c:pt idx="165">
                  <c:v>-3.0000000000000001E-3</c:v>
                </c:pt>
                <c:pt idx="166">
                  <c:v>-3.0000000000000001E-3</c:v>
                </c:pt>
                <c:pt idx="167">
                  <c:v>-3.0000000000000001E-3</c:v>
                </c:pt>
                <c:pt idx="168">
                  <c:v>-3.0000000000000001E-3</c:v>
                </c:pt>
                <c:pt idx="169">
                  <c:v>-3.0000000000000001E-3</c:v>
                </c:pt>
                <c:pt idx="170">
                  <c:v>-3.0000000000000001E-3</c:v>
                </c:pt>
                <c:pt idx="171">
                  <c:v>-3.0000000000000001E-3</c:v>
                </c:pt>
                <c:pt idx="172">
                  <c:v>-3.0000000000000001E-3</c:v>
                </c:pt>
                <c:pt idx="173">
                  <c:v>-3.0000000000000001E-3</c:v>
                </c:pt>
                <c:pt idx="174">
                  <c:v>-3.0000000000000001E-3</c:v>
                </c:pt>
                <c:pt idx="175">
                  <c:v>-3.0000000000000001E-3</c:v>
                </c:pt>
                <c:pt idx="176">
                  <c:v>-2E-3</c:v>
                </c:pt>
                <c:pt idx="177">
                  <c:v>-2E-3</c:v>
                </c:pt>
                <c:pt idx="178">
                  <c:v>-2E-3</c:v>
                </c:pt>
                <c:pt idx="179">
                  <c:v>-2E-3</c:v>
                </c:pt>
                <c:pt idx="180">
                  <c:v>-2E-3</c:v>
                </c:pt>
                <c:pt idx="181">
                  <c:v>-2E-3</c:v>
                </c:pt>
                <c:pt idx="182">
                  <c:v>-2E-3</c:v>
                </c:pt>
                <c:pt idx="183">
                  <c:v>-2E-3</c:v>
                </c:pt>
                <c:pt idx="184">
                  <c:v>-1E-3</c:v>
                </c:pt>
                <c:pt idx="185">
                  <c:v>-1E-3</c:v>
                </c:pt>
                <c:pt idx="186">
                  <c:v>-1E-3</c:v>
                </c:pt>
                <c:pt idx="187">
                  <c:v>-2E-3</c:v>
                </c:pt>
                <c:pt idx="188">
                  <c:v>-2E-3</c:v>
                </c:pt>
                <c:pt idx="189">
                  <c:v>-2E-3</c:v>
                </c:pt>
                <c:pt idx="190">
                  <c:v>-3.0000000000000001E-3</c:v>
                </c:pt>
                <c:pt idx="191">
                  <c:v>-2E-3</c:v>
                </c:pt>
                <c:pt idx="192">
                  <c:v>-2E-3</c:v>
                </c:pt>
                <c:pt idx="193">
                  <c:v>-2E-3</c:v>
                </c:pt>
                <c:pt idx="194">
                  <c:v>-2E-3</c:v>
                </c:pt>
                <c:pt idx="195">
                  <c:v>-2E-3</c:v>
                </c:pt>
                <c:pt idx="196">
                  <c:v>-2E-3</c:v>
                </c:pt>
                <c:pt idx="197">
                  <c:v>-1E-3</c:v>
                </c:pt>
                <c:pt idx="198">
                  <c:v>-1E-3</c:v>
                </c:pt>
                <c:pt idx="199">
                  <c:v>-1E-3</c:v>
                </c:pt>
                <c:pt idx="200">
                  <c:v>-1E-3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1E-3</c:v>
                </c:pt>
                <c:pt idx="205">
                  <c:v>1E-3</c:v>
                </c:pt>
                <c:pt idx="206">
                  <c:v>1E-3</c:v>
                </c:pt>
                <c:pt idx="207">
                  <c:v>1E-3</c:v>
                </c:pt>
                <c:pt idx="208">
                  <c:v>1E-3</c:v>
                </c:pt>
                <c:pt idx="209">
                  <c:v>1E-3</c:v>
                </c:pt>
                <c:pt idx="210">
                  <c:v>1E-3</c:v>
                </c:pt>
                <c:pt idx="211">
                  <c:v>1E-3</c:v>
                </c:pt>
                <c:pt idx="212">
                  <c:v>1E-3</c:v>
                </c:pt>
                <c:pt idx="213">
                  <c:v>1E-3</c:v>
                </c:pt>
                <c:pt idx="214">
                  <c:v>1E-3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0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1E-3</c:v>
                </c:pt>
                <c:pt idx="237">
                  <c:v>1E-3</c:v>
                </c:pt>
                <c:pt idx="238">
                  <c:v>0</c:v>
                </c:pt>
                <c:pt idx="239">
                  <c:v>0</c:v>
                </c:pt>
                <c:pt idx="240">
                  <c:v>1E-3</c:v>
                </c:pt>
                <c:pt idx="241">
                  <c:v>0</c:v>
                </c:pt>
                <c:pt idx="242">
                  <c:v>1E-3</c:v>
                </c:pt>
                <c:pt idx="243">
                  <c:v>1E-3</c:v>
                </c:pt>
                <c:pt idx="244">
                  <c:v>1E-3</c:v>
                </c:pt>
                <c:pt idx="245">
                  <c:v>1E-3</c:v>
                </c:pt>
                <c:pt idx="246">
                  <c:v>1E-3</c:v>
                </c:pt>
                <c:pt idx="247">
                  <c:v>1E-3</c:v>
                </c:pt>
                <c:pt idx="248">
                  <c:v>1E-3</c:v>
                </c:pt>
                <c:pt idx="249">
                  <c:v>1E-3</c:v>
                </c:pt>
                <c:pt idx="250">
                  <c:v>1E-3</c:v>
                </c:pt>
                <c:pt idx="251">
                  <c:v>1E-3</c:v>
                </c:pt>
                <c:pt idx="252">
                  <c:v>1E-3</c:v>
                </c:pt>
                <c:pt idx="253">
                  <c:v>1E-3</c:v>
                </c:pt>
                <c:pt idx="254">
                  <c:v>1E-3</c:v>
                </c:pt>
                <c:pt idx="255">
                  <c:v>1E-3</c:v>
                </c:pt>
                <c:pt idx="256">
                  <c:v>1E-3</c:v>
                </c:pt>
                <c:pt idx="257">
                  <c:v>1E-3</c:v>
                </c:pt>
                <c:pt idx="258">
                  <c:v>1E-3</c:v>
                </c:pt>
                <c:pt idx="259">
                  <c:v>1E-3</c:v>
                </c:pt>
                <c:pt idx="260">
                  <c:v>1E-3</c:v>
                </c:pt>
                <c:pt idx="261">
                  <c:v>1E-3</c:v>
                </c:pt>
                <c:pt idx="262">
                  <c:v>1E-3</c:v>
                </c:pt>
                <c:pt idx="263">
                  <c:v>1E-3</c:v>
                </c:pt>
                <c:pt idx="264">
                  <c:v>1E-3</c:v>
                </c:pt>
                <c:pt idx="265">
                  <c:v>1E-3</c:v>
                </c:pt>
                <c:pt idx="266">
                  <c:v>1E-3</c:v>
                </c:pt>
                <c:pt idx="267">
                  <c:v>1E-3</c:v>
                </c:pt>
                <c:pt idx="268">
                  <c:v>1E-3</c:v>
                </c:pt>
                <c:pt idx="269">
                  <c:v>1E-3</c:v>
                </c:pt>
                <c:pt idx="270">
                  <c:v>1E-3</c:v>
                </c:pt>
                <c:pt idx="271">
                  <c:v>0</c:v>
                </c:pt>
                <c:pt idx="272">
                  <c:v>0</c:v>
                </c:pt>
                <c:pt idx="273">
                  <c:v>0</c:v>
                </c:pt>
                <c:pt idx="274">
                  <c:v>0</c:v>
                </c:pt>
                <c:pt idx="275">
                  <c:v>0</c:v>
                </c:pt>
                <c:pt idx="276">
                  <c:v>0</c:v>
                </c:pt>
                <c:pt idx="277">
                  <c:v>-1E-3</c:v>
                </c:pt>
                <c:pt idx="278">
                  <c:v>-1E-3</c:v>
                </c:pt>
                <c:pt idx="279">
                  <c:v>-1E-3</c:v>
                </c:pt>
                <c:pt idx="280">
                  <c:v>0</c:v>
                </c:pt>
                <c:pt idx="281">
                  <c:v>0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0</c:v>
                </c:pt>
                <c:pt idx="287">
                  <c:v>0</c:v>
                </c:pt>
                <c:pt idx="288">
                  <c:v>0</c:v>
                </c:pt>
                <c:pt idx="289">
                  <c:v>1E-3</c:v>
                </c:pt>
                <c:pt idx="290">
                  <c:v>1E-3</c:v>
                </c:pt>
                <c:pt idx="291">
                  <c:v>1E-3</c:v>
                </c:pt>
                <c:pt idx="292">
                  <c:v>2E-3</c:v>
                </c:pt>
                <c:pt idx="293">
                  <c:v>2E-3</c:v>
                </c:pt>
                <c:pt idx="294">
                  <c:v>1E-3</c:v>
                </c:pt>
                <c:pt idx="295">
                  <c:v>1E-3</c:v>
                </c:pt>
                <c:pt idx="296">
                  <c:v>1E-3</c:v>
                </c:pt>
                <c:pt idx="297">
                  <c:v>1E-3</c:v>
                </c:pt>
                <c:pt idx="298">
                  <c:v>1E-3</c:v>
                </c:pt>
                <c:pt idx="299">
                  <c:v>1E-3</c:v>
                </c:pt>
                <c:pt idx="300">
                  <c:v>1E-3</c:v>
                </c:pt>
                <c:pt idx="301">
                  <c:v>0</c:v>
                </c:pt>
                <c:pt idx="302">
                  <c:v>0</c:v>
                </c:pt>
                <c:pt idx="303">
                  <c:v>0</c:v>
                </c:pt>
                <c:pt idx="304">
                  <c:v>-1E-3</c:v>
                </c:pt>
                <c:pt idx="305">
                  <c:v>-1E-3</c:v>
                </c:pt>
                <c:pt idx="306">
                  <c:v>-1E-3</c:v>
                </c:pt>
                <c:pt idx="307">
                  <c:v>-1E-3</c:v>
                </c:pt>
                <c:pt idx="308">
                  <c:v>-1E-3</c:v>
                </c:pt>
                <c:pt idx="309">
                  <c:v>-1E-3</c:v>
                </c:pt>
                <c:pt idx="310">
                  <c:v>-1E-3</c:v>
                </c:pt>
                <c:pt idx="311">
                  <c:v>-1E-3</c:v>
                </c:pt>
                <c:pt idx="312">
                  <c:v>0</c:v>
                </c:pt>
                <c:pt idx="313">
                  <c:v>-1E-3</c:v>
                </c:pt>
                <c:pt idx="314">
                  <c:v>-1E-3</c:v>
                </c:pt>
                <c:pt idx="315">
                  <c:v>0</c:v>
                </c:pt>
                <c:pt idx="316">
                  <c:v>0</c:v>
                </c:pt>
                <c:pt idx="317">
                  <c:v>0</c:v>
                </c:pt>
                <c:pt idx="318">
                  <c:v>0</c:v>
                </c:pt>
                <c:pt idx="319">
                  <c:v>0</c:v>
                </c:pt>
                <c:pt idx="320">
                  <c:v>0</c:v>
                </c:pt>
                <c:pt idx="321">
                  <c:v>0</c:v>
                </c:pt>
                <c:pt idx="322">
                  <c:v>0</c:v>
                </c:pt>
                <c:pt idx="323">
                  <c:v>1E-3</c:v>
                </c:pt>
                <c:pt idx="324">
                  <c:v>1E-3</c:v>
                </c:pt>
                <c:pt idx="325">
                  <c:v>1E-3</c:v>
                </c:pt>
                <c:pt idx="326">
                  <c:v>1E-3</c:v>
                </c:pt>
                <c:pt idx="327">
                  <c:v>1E-3</c:v>
                </c:pt>
                <c:pt idx="328">
                  <c:v>2E-3</c:v>
                </c:pt>
                <c:pt idx="329">
                  <c:v>2E-3</c:v>
                </c:pt>
                <c:pt idx="330">
                  <c:v>2E-3</c:v>
                </c:pt>
                <c:pt idx="331">
                  <c:v>2E-3</c:v>
                </c:pt>
                <c:pt idx="332">
                  <c:v>2E-3</c:v>
                </c:pt>
                <c:pt idx="333">
                  <c:v>3.0000000000000001E-3</c:v>
                </c:pt>
                <c:pt idx="334">
                  <c:v>3.0000000000000001E-3</c:v>
                </c:pt>
                <c:pt idx="335">
                  <c:v>3.0000000000000001E-3</c:v>
                </c:pt>
                <c:pt idx="336">
                  <c:v>3.0000000000000001E-3</c:v>
                </c:pt>
                <c:pt idx="337">
                  <c:v>3.0000000000000001E-3</c:v>
                </c:pt>
                <c:pt idx="338">
                  <c:v>3.0000000000000001E-3</c:v>
                </c:pt>
                <c:pt idx="339">
                  <c:v>3.0000000000000001E-3</c:v>
                </c:pt>
                <c:pt idx="340">
                  <c:v>3.0000000000000001E-3</c:v>
                </c:pt>
                <c:pt idx="341">
                  <c:v>3.0000000000000001E-3</c:v>
                </c:pt>
                <c:pt idx="342">
                  <c:v>3.0000000000000001E-3</c:v>
                </c:pt>
                <c:pt idx="343">
                  <c:v>3.0000000000000001E-3</c:v>
                </c:pt>
                <c:pt idx="344">
                  <c:v>3.0000000000000001E-3</c:v>
                </c:pt>
                <c:pt idx="345">
                  <c:v>3.0000000000000001E-3</c:v>
                </c:pt>
                <c:pt idx="346">
                  <c:v>2E-3</c:v>
                </c:pt>
                <c:pt idx="347">
                  <c:v>2E-3</c:v>
                </c:pt>
                <c:pt idx="348">
                  <c:v>2E-3</c:v>
                </c:pt>
                <c:pt idx="349">
                  <c:v>2E-3</c:v>
                </c:pt>
                <c:pt idx="350">
                  <c:v>2E-3</c:v>
                </c:pt>
                <c:pt idx="351">
                  <c:v>2E-3</c:v>
                </c:pt>
                <c:pt idx="352">
                  <c:v>2E-3</c:v>
                </c:pt>
                <c:pt idx="353">
                  <c:v>2E-3</c:v>
                </c:pt>
                <c:pt idx="354">
                  <c:v>2E-3</c:v>
                </c:pt>
                <c:pt idx="355">
                  <c:v>2E-3</c:v>
                </c:pt>
                <c:pt idx="356">
                  <c:v>3.0000000000000001E-3</c:v>
                </c:pt>
                <c:pt idx="357">
                  <c:v>3.0000000000000001E-3</c:v>
                </c:pt>
                <c:pt idx="358">
                  <c:v>3.0000000000000001E-3</c:v>
                </c:pt>
                <c:pt idx="359">
                  <c:v>3.0000000000000001E-3</c:v>
                </c:pt>
                <c:pt idx="360">
                  <c:v>3.0000000000000001E-3</c:v>
                </c:pt>
                <c:pt idx="361">
                  <c:v>4.0000000000000001E-3</c:v>
                </c:pt>
                <c:pt idx="362">
                  <c:v>4.0000000000000001E-3</c:v>
                </c:pt>
                <c:pt idx="363">
                  <c:v>4.0000000000000001E-3</c:v>
                </c:pt>
                <c:pt idx="364">
                  <c:v>4.0000000000000001E-3</c:v>
                </c:pt>
                <c:pt idx="365">
                  <c:v>3.0000000000000001E-3</c:v>
                </c:pt>
                <c:pt idx="366">
                  <c:v>3.0000000000000001E-3</c:v>
                </c:pt>
                <c:pt idx="367">
                  <c:v>2E-3</c:v>
                </c:pt>
                <c:pt idx="368">
                  <c:v>2E-3</c:v>
                </c:pt>
                <c:pt idx="369">
                  <c:v>2E-3</c:v>
                </c:pt>
                <c:pt idx="370">
                  <c:v>1E-3</c:v>
                </c:pt>
                <c:pt idx="371">
                  <c:v>1E-3</c:v>
                </c:pt>
                <c:pt idx="372">
                  <c:v>0</c:v>
                </c:pt>
                <c:pt idx="373">
                  <c:v>-1E-3</c:v>
                </c:pt>
                <c:pt idx="374">
                  <c:v>-1E-3</c:v>
                </c:pt>
                <c:pt idx="375">
                  <c:v>-2E-3</c:v>
                </c:pt>
                <c:pt idx="376">
                  <c:v>-2E-3</c:v>
                </c:pt>
                <c:pt idx="377">
                  <c:v>-3.0000000000000001E-3</c:v>
                </c:pt>
                <c:pt idx="378">
                  <c:v>-3.0000000000000001E-3</c:v>
                </c:pt>
                <c:pt idx="379">
                  <c:v>-4.0000000000000001E-3</c:v>
                </c:pt>
                <c:pt idx="380">
                  <c:v>-4.0000000000000001E-3</c:v>
                </c:pt>
                <c:pt idx="381">
                  <c:v>-5.0000000000000001E-3</c:v>
                </c:pt>
                <c:pt idx="382">
                  <c:v>-5.0000000000000001E-3</c:v>
                </c:pt>
                <c:pt idx="383">
                  <c:v>-5.0000000000000001E-3</c:v>
                </c:pt>
                <c:pt idx="384">
                  <c:v>-5.0000000000000001E-3</c:v>
                </c:pt>
                <c:pt idx="385">
                  <c:v>-5.0000000000000001E-3</c:v>
                </c:pt>
                <c:pt idx="386">
                  <c:v>-6.0000000000000001E-3</c:v>
                </c:pt>
                <c:pt idx="387">
                  <c:v>-6.0000000000000001E-3</c:v>
                </c:pt>
                <c:pt idx="388">
                  <c:v>-5.0000000000000001E-3</c:v>
                </c:pt>
                <c:pt idx="389">
                  <c:v>-5.0000000000000001E-3</c:v>
                </c:pt>
                <c:pt idx="390">
                  <c:v>-5.0000000000000001E-3</c:v>
                </c:pt>
                <c:pt idx="391">
                  <c:v>-5.0000000000000001E-3</c:v>
                </c:pt>
                <c:pt idx="392">
                  <c:v>-4.0000000000000001E-3</c:v>
                </c:pt>
                <c:pt idx="393">
                  <c:v>-4.0000000000000001E-3</c:v>
                </c:pt>
                <c:pt idx="394">
                  <c:v>-4.0000000000000001E-3</c:v>
                </c:pt>
                <c:pt idx="395">
                  <c:v>-3.0000000000000001E-3</c:v>
                </c:pt>
                <c:pt idx="396">
                  <c:v>-3.0000000000000001E-3</c:v>
                </c:pt>
                <c:pt idx="397">
                  <c:v>-3.0000000000000001E-3</c:v>
                </c:pt>
                <c:pt idx="398">
                  <c:v>-3.0000000000000001E-3</c:v>
                </c:pt>
                <c:pt idx="399">
                  <c:v>-2E-3</c:v>
                </c:pt>
                <c:pt idx="400">
                  <c:v>-2E-3</c:v>
                </c:pt>
                <c:pt idx="401">
                  <c:v>-2E-3</c:v>
                </c:pt>
                <c:pt idx="402">
                  <c:v>-2E-3</c:v>
                </c:pt>
                <c:pt idx="403">
                  <c:v>-2E-3</c:v>
                </c:pt>
                <c:pt idx="404">
                  <c:v>-2E-3</c:v>
                </c:pt>
                <c:pt idx="405">
                  <c:v>-2E-3</c:v>
                </c:pt>
                <c:pt idx="406">
                  <c:v>-2E-3</c:v>
                </c:pt>
                <c:pt idx="407">
                  <c:v>-2E-3</c:v>
                </c:pt>
                <c:pt idx="408">
                  <c:v>-2E-3</c:v>
                </c:pt>
                <c:pt idx="409">
                  <c:v>-2E-3</c:v>
                </c:pt>
                <c:pt idx="410">
                  <c:v>-2E-3</c:v>
                </c:pt>
                <c:pt idx="411">
                  <c:v>-2E-3</c:v>
                </c:pt>
                <c:pt idx="412">
                  <c:v>-2E-3</c:v>
                </c:pt>
                <c:pt idx="413">
                  <c:v>-1E-3</c:v>
                </c:pt>
                <c:pt idx="414">
                  <c:v>-1E-3</c:v>
                </c:pt>
                <c:pt idx="415">
                  <c:v>0</c:v>
                </c:pt>
                <c:pt idx="416">
                  <c:v>0</c:v>
                </c:pt>
                <c:pt idx="417">
                  <c:v>0</c:v>
                </c:pt>
                <c:pt idx="418">
                  <c:v>1E-3</c:v>
                </c:pt>
                <c:pt idx="419">
                  <c:v>1E-3</c:v>
                </c:pt>
                <c:pt idx="420">
                  <c:v>1E-3</c:v>
                </c:pt>
                <c:pt idx="421">
                  <c:v>1E-3</c:v>
                </c:pt>
                <c:pt idx="422">
                  <c:v>1E-3</c:v>
                </c:pt>
                <c:pt idx="423">
                  <c:v>1E-3</c:v>
                </c:pt>
                <c:pt idx="424">
                  <c:v>0</c:v>
                </c:pt>
                <c:pt idx="425">
                  <c:v>0</c:v>
                </c:pt>
                <c:pt idx="426">
                  <c:v>0</c:v>
                </c:pt>
                <c:pt idx="427">
                  <c:v>-1E-3</c:v>
                </c:pt>
                <c:pt idx="428">
                  <c:v>-1E-3</c:v>
                </c:pt>
                <c:pt idx="429">
                  <c:v>-1E-3</c:v>
                </c:pt>
                <c:pt idx="430">
                  <c:v>-2E-3</c:v>
                </c:pt>
                <c:pt idx="431">
                  <c:v>-2E-3</c:v>
                </c:pt>
                <c:pt idx="432">
                  <c:v>-2E-3</c:v>
                </c:pt>
                <c:pt idx="433">
                  <c:v>-2E-3</c:v>
                </c:pt>
                <c:pt idx="434">
                  <c:v>-2E-3</c:v>
                </c:pt>
                <c:pt idx="435">
                  <c:v>-2E-3</c:v>
                </c:pt>
                <c:pt idx="436">
                  <c:v>-1E-3</c:v>
                </c:pt>
                <c:pt idx="437">
                  <c:v>-1E-3</c:v>
                </c:pt>
                <c:pt idx="438">
                  <c:v>0</c:v>
                </c:pt>
                <c:pt idx="439">
                  <c:v>0</c:v>
                </c:pt>
                <c:pt idx="440">
                  <c:v>1E-3</c:v>
                </c:pt>
                <c:pt idx="441">
                  <c:v>1E-3</c:v>
                </c:pt>
                <c:pt idx="442">
                  <c:v>2E-3</c:v>
                </c:pt>
                <c:pt idx="443">
                  <c:v>2E-3</c:v>
                </c:pt>
                <c:pt idx="444">
                  <c:v>2E-3</c:v>
                </c:pt>
                <c:pt idx="445">
                  <c:v>2E-3</c:v>
                </c:pt>
                <c:pt idx="446">
                  <c:v>2E-3</c:v>
                </c:pt>
                <c:pt idx="447">
                  <c:v>1E-3</c:v>
                </c:pt>
                <c:pt idx="448">
                  <c:v>1E-3</c:v>
                </c:pt>
                <c:pt idx="449">
                  <c:v>1E-3</c:v>
                </c:pt>
                <c:pt idx="450">
                  <c:v>0</c:v>
                </c:pt>
                <c:pt idx="451">
                  <c:v>0</c:v>
                </c:pt>
                <c:pt idx="452">
                  <c:v>0</c:v>
                </c:pt>
                <c:pt idx="453">
                  <c:v>-1E-3</c:v>
                </c:pt>
                <c:pt idx="454">
                  <c:v>-2E-3</c:v>
                </c:pt>
                <c:pt idx="455">
                  <c:v>-2E-3</c:v>
                </c:pt>
                <c:pt idx="456">
                  <c:v>-2E-3</c:v>
                </c:pt>
                <c:pt idx="457">
                  <c:v>-2E-3</c:v>
                </c:pt>
                <c:pt idx="458">
                  <c:v>-2E-3</c:v>
                </c:pt>
                <c:pt idx="459">
                  <c:v>-1E-3</c:v>
                </c:pt>
                <c:pt idx="460">
                  <c:v>-1E-3</c:v>
                </c:pt>
                <c:pt idx="461">
                  <c:v>-1E-3</c:v>
                </c:pt>
                <c:pt idx="462">
                  <c:v>0</c:v>
                </c:pt>
                <c:pt idx="463">
                  <c:v>0</c:v>
                </c:pt>
                <c:pt idx="464">
                  <c:v>1E-3</c:v>
                </c:pt>
                <c:pt idx="465">
                  <c:v>1E-3</c:v>
                </c:pt>
                <c:pt idx="466">
                  <c:v>2E-3</c:v>
                </c:pt>
                <c:pt idx="467">
                  <c:v>2E-3</c:v>
                </c:pt>
                <c:pt idx="468">
                  <c:v>3.0000000000000001E-3</c:v>
                </c:pt>
                <c:pt idx="469">
                  <c:v>3.0000000000000001E-3</c:v>
                </c:pt>
                <c:pt idx="470">
                  <c:v>3.0000000000000001E-3</c:v>
                </c:pt>
                <c:pt idx="471">
                  <c:v>3.0000000000000001E-3</c:v>
                </c:pt>
                <c:pt idx="472">
                  <c:v>4.0000000000000001E-3</c:v>
                </c:pt>
                <c:pt idx="473">
                  <c:v>4.0000000000000001E-3</c:v>
                </c:pt>
                <c:pt idx="474">
                  <c:v>3.0000000000000001E-3</c:v>
                </c:pt>
                <c:pt idx="475">
                  <c:v>3.0000000000000001E-3</c:v>
                </c:pt>
                <c:pt idx="476">
                  <c:v>3.0000000000000001E-3</c:v>
                </c:pt>
                <c:pt idx="477">
                  <c:v>2E-3</c:v>
                </c:pt>
                <c:pt idx="478">
                  <c:v>2E-3</c:v>
                </c:pt>
                <c:pt idx="479">
                  <c:v>1E-3</c:v>
                </c:pt>
                <c:pt idx="480">
                  <c:v>1E-3</c:v>
                </c:pt>
                <c:pt idx="481">
                  <c:v>0</c:v>
                </c:pt>
                <c:pt idx="482">
                  <c:v>-1E-3</c:v>
                </c:pt>
                <c:pt idx="483">
                  <c:v>-1E-3</c:v>
                </c:pt>
                <c:pt idx="484">
                  <c:v>-2E-3</c:v>
                </c:pt>
                <c:pt idx="485">
                  <c:v>-2E-3</c:v>
                </c:pt>
                <c:pt idx="486">
                  <c:v>-3.0000000000000001E-3</c:v>
                </c:pt>
                <c:pt idx="487">
                  <c:v>-3.0000000000000001E-3</c:v>
                </c:pt>
                <c:pt idx="488">
                  <c:v>-3.0000000000000001E-3</c:v>
                </c:pt>
                <c:pt idx="489">
                  <c:v>-3.0000000000000001E-3</c:v>
                </c:pt>
                <c:pt idx="490">
                  <c:v>-4.0000000000000001E-3</c:v>
                </c:pt>
                <c:pt idx="491">
                  <c:v>-3.0000000000000001E-3</c:v>
                </c:pt>
                <c:pt idx="492">
                  <c:v>-3.0000000000000001E-3</c:v>
                </c:pt>
                <c:pt idx="493">
                  <c:v>-3.0000000000000001E-3</c:v>
                </c:pt>
                <c:pt idx="494">
                  <c:v>-2E-3</c:v>
                </c:pt>
                <c:pt idx="495">
                  <c:v>-2E-3</c:v>
                </c:pt>
                <c:pt idx="496">
                  <c:v>-2E-3</c:v>
                </c:pt>
                <c:pt idx="497">
                  <c:v>-2E-3</c:v>
                </c:pt>
                <c:pt idx="498">
                  <c:v>-2E-3</c:v>
                </c:pt>
                <c:pt idx="499">
                  <c:v>-1E-3</c:v>
                </c:pt>
                <c:pt idx="500">
                  <c:v>-1E-3</c:v>
                </c:pt>
                <c:pt idx="501">
                  <c:v>-1E-3</c:v>
                </c:pt>
                <c:pt idx="502">
                  <c:v>-1E-3</c:v>
                </c:pt>
                <c:pt idx="503">
                  <c:v>-1E-3</c:v>
                </c:pt>
                <c:pt idx="504">
                  <c:v>0</c:v>
                </c:pt>
                <c:pt idx="505">
                  <c:v>0</c:v>
                </c:pt>
                <c:pt idx="506">
                  <c:v>0</c:v>
                </c:pt>
                <c:pt idx="507">
                  <c:v>0</c:v>
                </c:pt>
                <c:pt idx="508">
                  <c:v>0</c:v>
                </c:pt>
                <c:pt idx="509">
                  <c:v>0</c:v>
                </c:pt>
                <c:pt idx="510">
                  <c:v>1E-3</c:v>
                </c:pt>
                <c:pt idx="511">
                  <c:v>1E-3</c:v>
                </c:pt>
                <c:pt idx="512">
                  <c:v>3.0000000000000001E-3</c:v>
                </c:pt>
                <c:pt idx="513">
                  <c:v>3.0000000000000001E-3</c:v>
                </c:pt>
                <c:pt idx="514">
                  <c:v>3.0000000000000001E-3</c:v>
                </c:pt>
                <c:pt idx="515">
                  <c:v>3.0000000000000001E-3</c:v>
                </c:pt>
                <c:pt idx="516">
                  <c:v>3.0000000000000001E-3</c:v>
                </c:pt>
                <c:pt idx="517">
                  <c:v>4.0000000000000001E-3</c:v>
                </c:pt>
                <c:pt idx="518">
                  <c:v>4.0000000000000001E-3</c:v>
                </c:pt>
                <c:pt idx="519">
                  <c:v>4.0000000000000001E-3</c:v>
                </c:pt>
                <c:pt idx="520">
                  <c:v>3.0000000000000001E-3</c:v>
                </c:pt>
                <c:pt idx="521">
                  <c:v>3.0000000000000001E-3</c:v>
                </c:pt>
                <c:pt idx="522">
                  <c:v>2E-3</c:v>
                </c:pt>
                <c:pt idx="523">
                  <c:v>1E-3</c:v>
                </c:pt>
                <c:pt idx="524">
                  <c:v>1E-3</c:v>
                </c:pt>
                <c:pt idx="525">
                  <c:v>-1E-3</c:v>
                </c:pt>
                <c:pt idx="526">
                  <c:v>-2E-3</c:v>
                </c:pt>
                <c:pt idx="527">
                  <c:v>-3.0000000000000001E-3</c:v>
                </c:pt>
                <c:pt idx="528">
                  <c:v>-3.0000000000000001E-3</c:v>
                </c:pt>
                <c:pt idx="529">
                  <c:v>-4.0000000000000001E-3</c:v>
                </c:pt>
                <c:pt idx="530">
                  <c:v>-4.0000000000000001E-3</c:v>
                </c:pt>
                <c:pt idx="531">
                  <c:v>-5.0000000000000001E-3</c:v>
                </c:pt>
                <c:pt idx="532">
                  <c:v>-5.0000000000000001E-3</c:v>
                </c:pt>
                <c:pt idx="533">
                  <c:v>-4.0000000000000001E-3</c:v>
                </c:pt>
                <c:pt idx="534">
                  <c:v>-4.0000000000000001E-3</c:v>
                </c:pt>
                <c:pt idx="535">
                  <c:v>-3.0000000000000001E-3</c:v>
                </c:pt>
                <c:pt idx="536">
                  <c:v>-3.0000000000000001E-3</c:v>
                </c:pt>
                <c:pt idx="537">
                  <c:v>-1E-3</c:v>
                </c:pt>
                <c:pt idx="538">
                  <c:v>-1E-3</c:v>
                </c:pt>
                <c:pt idx="539">
                  <c:v>1E-3</c:v>
                </c:pt>
                <c:pt idx="540">
                  <c:v>1E-3</c:v>
                </c:pt>
                <c:pt idx="541">
                  <c:v>1E-3</c:v>
                </c:pt>
                <c:pt idx="542">
                  <c:v>2E-3</c:v>
                </c:pt>
                <c:pt idx="543">
                  <c:v>2E-3</c:v>
                </c:pt>
                <c:pt idx="544">
                  <c:v>2E-3</c:v>
                </c:pt>
                <c:pt idx="545">
                  <c:v>1E-3</c:v>
                </c:pt>
                <c:pt idx="546">
                  <c:v>0</c:v>
                </c:pt>
                <c:pt idx="547">
                  <c:v>-1E-3</c:v>
                </c:pt>
                <c:pt idx="548">
                  <c:v>-2E-3</c:v>
                </c:pt>
                <c:pt idx="549">
                  <c:v>-4.0000000000000001E-3</c:v>
                </c:pt>
                <c:pt idx="550">
                  <c:v>-5.0000000000000001E-3</c:v>
                </c:pt>
                <c:pt idx="551">
                  <c:v>-7.0000000000000001E-3</c:v>
                </c:pt>
                <c:pt idx="552">
                  <c:v>-7.0000000000000001E-3</c:v>
                </c:pt>
                <c:pt idx="553">
                  <c:v>-8.0000000000000002E-3</c:v>
                </c:pt>
                <c:pt idx="554">
                  <c:v>-8.9999999999999993E-3</c:v>
                </c:pt>
                <c:pt idx="555">
                  <c:v>-0.01</c:v>
                </c:pt>
                <c:pt idx="556">
                  <c:v>-1.0999999999999999E-2</c:v>
                </c:pt>
                <c:pt idx="557">
                  <c:v>-0.01</c:v>
                </c:pt>
                <c:pt idx="558">
                  <c:v>-8.9999999999999993E-3</c:v>
                </c:pt>
                <c:pt idx="559">
                  <c:v>-8.9999999999999993E-3</c:v>
                </c:pt>
                <c:pt idx="560">
                  <c:v>-8.9999999999999993E-3</c:v>
                </c:pt>
                <c:pt idx="561">
                  <c:v>-8.0000000000000002E-3</c:v>
                </c:pt>
                <c:pt idx="562">
                  <c:v>-6.0000000000000001E-3</c:v>
                </c:pt>
                <c:pt idx="563">
                  <c:v>-5.0000000000000001E-3</c:v>
                </c:pt>
                <c:pt idx="564">
                  <c:v>-3.0000000000000001E-3</c:v>
                </c:pt>
                <c:pt idx="565">
                  <c:v>-2E-3</c:v>
                </c:pt>
                <c:pt idx="566">
                  <c:v>-1E-3</c:v>
                </c:pt>
                <c:pt idx="567">
                  <c:v>1E-3</c:v>
                </c:pt>
                <c:pt idx="568">
                  <c:v>3.0000000000000001E-3</c:v>
                </c:pt>
                <c:pt idx="569">
                  <c:v>4.0000000000000001E-3</c:v>
                </c:pt>
                <c:pt idx="570">
                  <c:v>6.0000000000000001E-3</c:v>
                </c:pt>
                <c:pt idx="571">
                  <c:v>6.0000000000000001E-3</c:v>
                </c:pt>
                <c:pt idx="572">
                  <c:v>6.0000000000000001E-3</c:v>
                </c:pt>
                <c:pt idx="573">
                  <c:v>8.0000000000000002E-3</c:v>
                </c:pt>
                <c:pt idx="574">
                  <c:v>8.9999999999999993E-3</c:v>
                </c:pt>
                <c:pt idx="575">
                  <c:v>8.9999999999999993E-3</c:v>
                </c:pt>
                <c:pt idx="576">
                  <c:v>8.9999999999999993E-3</c:v>
                </c:pt>
                <c:pt idx="577">
                  <c:v>8.9999999999999993E-3</c:v>
                </c:pt>
                <c:pt idx="578">
                  <c:v>8.9999999999999993E-3</c:v>
                </c:pt>
                <c:pt idx="579">
                  <c:v>0.01</c:v>
                </c:pt>
                <c:pt idx="580">
                  <c:v>8.9999999999999993E-3</c:v>
                </c:pt>
                <c:pt idx="581">
                  <c:v>8.9999999999999993E-3</c:v>
                </c:pt>
                <c:pt idx="582">
                  <c:v>8.9999999999999993E-3</c:v>
                </c:pt>
                <c:pt idx="583">
                  <c:v>8.9999999999999993E-3</c:v>
                </c:pt>
                <c:pt idx="584">
                  <c:v>8.0000000000000002E-3</c:v>
                </c:pt>
                <c:pt idx="585">
                  <c:v>8.9999999999999993E-3</c:v>
                </c:pt>
                <c:pt idx="586">
                  <c:v>8.9999999999999993E-3</c:v>
                </c:pt>
                <c:pt idx="587">
                  <c:v>0.01</c:v>
                </c:pt>
                <c:pt idx="588">
                  <c:v>8.9999999999999993E-3</c:v>
                </c:pt>
                <c:pt idx="589">
                  <c:v>8.9999999999999993E-3</c:v>
                </c:pt>
                <c:pt idx="590">
                  <c:v>8.0000000000000002E-3</c:v>
                </c:pt>
                <c:pt idx="591">
                  <c:v>8.0000000000000002E-3</c:v>
                </c:pt>
                <c:pt idx="592">
                  <c:v>7.0000000000000001E-3</c:v>
                </c:pt>
                <c:pt idx="593">
                  <c:v>7.0000000000000001E-3</c:v>
                </c:pt>
                <c:pt idx="594">
                  <c:v>5.0000000000000001E-3</c:v>
                </c:pt>
                <c:pt idx="595">
                  <c:v>3.0000000000000001E-3</c:v>
                </c:pt>
                <c:pt idx="596">
                  <c:v>2E-3</c:v>
                </c:pt>
                <c:pt idx="597">
                  <c:v>1E-3</c:v>
                </c:pt>
                <c:pt idx="598">
                  <c:v>0</c:v>
                </c:pt>
                <c:pt idx="599">
                  <c:v>-2E-3</c:v>
                </c:pt>
                <c:pt idx="600">
                  <c:v>-4.0000000000000001E-3</c:v>
                </c:pt>
                <c:pt idx="601">
                  <c:v>-6.0000000000000001E-3</c:v>
                </c:pt>
                <c:pt idx="602">
                  <c:v>-7.0000000000000001E-3</c:v>
                </c:pt>
                <c:pt idx="603">
                  <c:v>-8.9999999999999993E-3</c:v>
                </c:pt>
                <c:pt idx="604">
                  <c:v>-8.9999999999999993E-3</c:v>
                </c:pt>
                <c:pt idx="605">
                  <c:v>-0.01</c:v>
                </c:pt>
                <c:pt idx="606">
                  <c:v>-1.2E-2</c:v>
                </c:pt>
                <c:pt idx="607">
                  <c:v>-1.2999999999999999E-2</c:v>
                </c:pt>
                <c:pt idx="608">
                  <c:v>-1.2E-2</c:v>
                </c:pt>
                <c:pt idx="609">
                  <c:v>-1.2E-2</c:v>
                </c:pt>
                <c:pt idx="610">
                  <c:v>-1.2999999999999999E-2</c:v>
                </c:pt>
                <c:pt idx="611">
                  <c:v>-1.2999999999999999E-2</c:v>
                </c:pt>
                <c:pt idx="612">
                  <c:v>-1.2999999999999999E-2</c:v>
                </c:pt>
                <c:pt idx="613">
                  <c:v>-1.2E-2</c:v>
                </c:pt>
                <c:pt idx="614">
                  <c:v>-1.2E-2</c:v>
                </c:pt>
                <c:pt idx="615">
                  <c:v>-1.2E-2</c:v>
                </c:pt>
                <c:pt idx="616">
                  <c:v>-1.0999999999999999E-2</c:v>
                </c:pt>
                <c:pt idx="617">
                  <c:v>-0.01</c:v>
                </c:pt>
                <c:pt idx="618">
                  <c:v>-0.01</c:v>
                </c:pt>
                <c:pt idx="619">
                  <c:v>-8.9999999999999993E-3</c:v>
                </c:pt>
                <c:pt idx="620">
                  <c:v>-8.0000000000000002E-3</c:v>
                </c:pt>
                <c:pt idx="621">
                  <c:v>-8.0000000000000002E-3</c:v>
                </c:pt>
                <c:pt idx="622">
                  <c:v>-7.0000000000000001E-3</c:v>
                </c:pt>
                <c:pt idx="623">
                  <c:v>-7.0000000000000001E-3</c:v>
                </c:pt>
                <c:pt idx="624">
                  <c:v>-6.0000000000000001E-3</c:v>
                </c:pt>
                <c:pt idx="625">
                  <c:v>-6.0000000000000001E-3</c:v>
                </c:pt>
                <c:pt idx="626">
                  <c:v>-5.0000000000000001E-3</c:v>
                </c:pt>
                <c:pt idx="627">
                  <c:v>-5.0000000000000001E-3</c:v>
                </c:pt>
                <c:pt idx="628">
                  <c:v>-4.0000000000000001E-3</c:v>
                </c:pt>
                <c:pt idx="629">
                  <c:v>-4.0000000000000001E-3</c:v>
                </c:pt>
                <c:pt idx="630">
                  <c:v>-4.0000000000000001E-3</c:v>
                </c:pt>
                <c:pt idx="631">
                  <c:v>-3.0000000000000001E-3</c:v>
                </c:pt>
                <c:pt idx="632">
                  <c:v>-3.0000000000000001E-3</c:v>
                </c:pt>
                <c:pt idx="633">
                  <c:v>-3.0000000000000001E-3</c:v>
                </c:pt>
                <c:pt idx="634">
                  <c:v>-3.0000000000000001E-3</c:v>
                </c:pt>
                <c:pt idx="635">
                  <c:v>-3.0000000000000001E-3</c:v>
                </c:pt>
                <c:pt idx="636">
                  <c:v>-3.0000000000000001E-3</c:v>
                </c:pt>
                <c:pt idx="637">
                  <c:v>-3.0000000000000001E-3</c:v>
                </c:pt>
                <c:pt idx="638">
                  <c:v>-4.0000000000000001E-3</c:v>
                </c:pt>
                <c:pt idx="639">
                  <c:v>-5.0000000000000001E-3</c:v>
                </c:pt>
                <c:pt idx="640">
                  <c:v>-6.0000000000000001E-3</c:v>
                </c:pt>
                <c:pt idx="641">
                  <c:v>-8.0000000000000002E-3</c:v>
                </c:pt>
                <c:pt idx="642">
                  <c:v>-8.9999999999999993E-3</c:v>
                </c:pt>
                <c:pt idx="643">
                  <c:v>-0.01</c:v>
                </c:pt>
                <c:pt idx="644">
                  <c:v>-1.0999999999999999E-2</c:v>
                </c:pt>
                <c:pt idx="645">
                  <c:v>-1.4999999999999999E-2</c:v>
                </c:pt>
                <c:pt idx="646">
                  <c:v>-1.4E-2</c:v>
                </c:pt>
                <c:pt idx="647">
                  <c:v>-1.4E-2</c:v>
                </c:pt>
                <c:pt idx="648">
                  <c:v>-1.4E-2</c:v>
                </c:pt>
                <c:pt idx="649">
                  <c:v>-1.4E-2</c:v>
                </c:pt>
                <c:pt idx="650">
                  <c:v>-1.6E-2</c:v>
                </c:pt>
                <c:pt idx="651">
                  <c:v>-1.7999999999999999E-2</c:v>
                </c:pt>
                <c:pt idx="652">
                  <c:v>-1.7000000000000001E-2</c:v>
                </c:pt>
                <c:pt idx="653">
                  <c:v>-1.6E-2</c:v>
                </c:pt>
                <c:pt idx="654">
                  <c:v>-1.6E-2</c:v>
                </c:pt>
                <c:pt idx="655">
                  <c:v>-1.9E-2</c:v>
                </c:pt>
                <c:pt idx="656">
                  <c:v>-1.7999999999999999E-2</c:v>
                </c:pt>
                <c:pt idx="657">
                  <c:v>-1.9E-2</c:v>
                </c:pt>
                <c:pt idx="658">
                  <c:v>-1.6E-2</c:v>
                </c:pt>
                <c:pt idx="659">
                  <c:v>-1.7999999999999999E-2</c:v>
                </c:pt>
                <c:pt idx="660">
                  <c:v>-1.9E-2</c:v>
                </c:pt>
                <c:pt idx="661">
                  <c:v>-1.7000000000000001E-2</c:v>
                </c:pt>
                <c:pt idx="662">
                  <c:v>-1.7000000000000001E-2</c:v>
                </c:pt>
                <c:pt idx="663">
                  <c:v>-1.7000000000000001E-2</c:v>
                </c:pt>
                <c:pt idx="664">
                  <c:v>-1.2999999999999999E-2</c:v>
                </c:pt>
                <c:pt idx="665">
                  <c:v>-1.2E-2</c:v>
                </c:pt>
                <c:pt idx="666">
                  <c:v>-0.01</c:v>
                </c:pt>
                <c:pt idx="667">
                  <c:v>-8.0000000000000002E-3</c:v>
                </c:pt>
                <c:pt idx="668">
                  <c:v>-4.0000000000000001E-3</c:v>
                </c:pt>
                <c:pt idx="669">
                  <c:v>-1E-3</c:v>
                </c:pt>
                <c:pt idx="670">
                  <c:v>2E-3</c:v>
                </c:pt>
                <c:pt idx="671">
                  <c:v>3.0000000000000001E-3</c:v>
                </c:pt>
                <c:pt idx="672">
                  <c:v>6.0000000000000001E-3</c:v>
                </c:pt>
                <c:pt idx="673">
                  <c:v>6.0000000000000001E-3</c:v>
                </c:pt>
                <c:pt idx="674">
                  <c:v>6.0000000000000001E-3</c:v>
                </c:pt>
                <c:pt idx="675">
                  <c:v>6.0000000000000001E-3</c:v>
                </c:pt>
                <c:pt idx="676">
                  <c:v>7.0000000000000001E-3</c:v>
                </c:pt>
                <c:pt idx="677">
                  <c:v>7.0000000000000001E-3</c:v>
                </c:pt>
                <c:pt idx="678">
                  <c:v>6.0000000000000001E-3</c:v>
                </c:pt>
                <c:pt idx="679">
                  <c:v>6.0000000000000001E-3</c:v>
                </c:pt>
                <c:pt idx="680">
                  <c:v>4.0000000000000001E-3</c:v>
                </c:pt>
                <c:pt idx="681">
                  <c:v>4.0000000000000001E-3</c:v>
                </c:pt>
                <c:pt idx="682">
                  <c:v>5.0000000000000001E-3</c:v>
                </c:pt>
                <c:pt idx="683">
                  <c:v>5.0000000000000001E-3</c:v>
                </c:pt>
                <c:pt idx="684">
                  <c:v>4.0000000000000001E-3</c:v>
                </c:pt>
                <c:pt idx="685">
                  <c:v>3.0000000000000001E-3</c:v>
                </c:pt>
                <c:pt idx="686">
                  <c:v>3.0000000000000001E-3</c:v>
                </c:pt>
                <c:pt idx="687">
                  <c:v>1E-3</c:v>
                </c:pt>
                <c:pt idx="688">
                  <c:v>2E-3</c:v>
                </c:pt>
                <c:pt idx="689">
                  <c:v>1E-3</c:v>
                </c:pt>
                <c:pt idx="690">
                  <c:v>0</c:v>
                </c:pt>
                <c:pt idx="691">
                  <c:v>-1E-3</c:v>
                </c:pt>
                <c:pt idx="692">
                  <c:v>-2E-3</c:v>
                </c:pt>
                <c:pt idx="693">
                  <c:v>-3.0000000000000001E-3</c:v>
                </c:pt>
                <c:pt idx="694">
                  <c:v>-3.0000000000000001E-3</c:v>
                </c:pt>
                <c:pt idx="695">
                  <c:v>-3.0000000000000001E-3</c:v>
                </c:pt>
                <c:pt idx="696">
                  <c:v>-2E-3</c:v>
                </c:pt>
                <c:pt idx="697">
                  <c:v>-4.0000000000000001E-3</c:v>
                </c:pt>
                <c:pt idx="698">
                  <c:v>-4.0000000000000001E-3</c:v>
                </c:pt>
                <c:pt idx="699">
                  <c:v>-2E-3</c:v>
                </c:pt>
                <c:pt idx="700">
                  <c:v>1E-3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4A17-4544-9842-258B29AFA3AA}"/>
            </c:ext>
          </c:extLst>
        </c:ser>
        <c:ser>
          <c:idx val="5"/>
          <c:order val="5"/>
          <c:tx>
            <c:v>25mMTrispH7.5-10mMNaCl</c:v>
          </c:tx>
          <c:spPr>
            <a:ln>
              <a:solidFill>
                <a:srgbClr val="00B0F0"/>
              </a:solidFill>
            </a:ln>
          </c:spPr>
          <c:marker>
            <c:symbol val="none"/>
          </c:marker>
          <c:xVal>
            <c:numRef>
              <c:f>Values!$A$39:$A$739</c:f>
              <c:numCache>
                <c:formatCode>0</c:formatCode>
                <c:ptCount val="701"/>
                <c:pt idx="0">
                  <c:v>200</c:v>
                </c:pt>
                <c:pt idx="1">
                  <c:v>201</c:v>
                </c:pt>
                <c:pt idx="2">
                  <c:v>202</c:v>
                </c:pt>
                <c:pt idx="3">
                  <c:v>203</c:v>
                </c:pt>
                <c:pt idx="4">
                  <c:v>204</c:v>
                </c:pt>
                <c:pt idx="5">
                  <c:v>205</c:v>
                </c:pt>
                <c:pt idx="6">
                  <c:v>206</c:v>
                </c:pt>
                <c:pt idx="7">
                  <c:v>207</c:v>
                </c:pt>
                <c:pt idx="8">
                  <c:v>208</c:v>
                </c:pt>
                <c:pt idx="9">
                  <c:v>209</c:v>
                </c:pt>
                <c:pt idx="10">
                  <c:v>210</c:v>
                </c:pt>
                <c:pt idx="11">
                  <c:v>211</c:v>
                </c:pt>
                <c:pt idx="12">
                  <c:v>212</c:v>
                </c:pt>
                <c:pt idx="13">
                  <c:v>213</c:v>
                </c:pt>
                <c:pt idx="14">
                  <c:v>214</c:v>
                </c:pt>
                <c:pt idx="15">
                  <c:v>215</c:v>
                </c:pt>
                <c:pt idx="16">
                  <c:v>216</c:v>
                </c:pt>
                <c:pt idx="17">
                  <c:v>217</c:v>
                </c:pt>
                <c:pt idx="18">
                  <c:v>218</c:v>
                </c:pt>
                <c:pt idx="19">
                  <c:v>219</c:v>
                </c:pt>
                <c:pt idx="20">
                  <c:v>220</c:v>
                </c:pt>
                <c:pt idx="21">
                  <c:v>221</c:v>
                </c:pt>
                <c:pt idx="22">
                  <c:v>222</c:v>
                </c:pt>
                <c:pt idx="23">
                  <c:v>223</c:v>
                </c:pt>
                <c:pt idx="24">
                  <c:v>224</c:v>
                </c:pt>
                <c:pt idx="25">
                  <c:v>225</c:v>
                </c:pt>
                <c:pt idx="26">
                  <c:v>226</c:v>
                </c:pt>
                <c:pt idx="27">
                  <c:v>227</c:v>
                </c:pt>
                <c:pt idx="28">
                  <c:v>228</c:v>
                </c:pt>
                <c:pt idx="29">
                  <c:v>229</c:v>
                </c:pt>
                <c:pt idx="30">
                  <c:v>230</c:v>
                </c:pt>
                <c:pt idx="31">
                  <c:v>231</c:v>
                </c:pt>
                <c:pt idx="32">
                  <c:v>232</c:v>
                </c:pt>
                <c:pt idx="33">
                  <c:v>233</c:v>
                </c:pt>
                <c:pt idx="34">
                  <c:v>234</c:v>
                </c:pt>
                <c:pt idx="35">
                  <c:v>235</c:v>
                </c:pt>
                <c:pt idx="36">
                  <c:v>236</c:v>
                </c:pt>
                <c:pt idx="37">
                  <c:v>237</c:v>
                </c:pt>
                <c:pt idx="38">
                  <c:v>238</c:v>
                </c:pt>
                <c:pt idx="39">
                  <c:v>239</c:v>
                </c:pt>
                <c:pt idx="40">
                  <c:v>240</c:v>
                </c:pt>
                <c:pt idx="41">
                  <c:v>241</c:v>
                </c:pt>
                <c:pt idx="42">
                  <c:v>242</c:v>
                </c:pt>
                <c:pt idx="43">
                  <c:v>243</c:v>
                </c:pt>
                <c:pt idx="44">
                  <c:v>244</c:v>
                </c:pt>
                <c:pt idx="45">
                  <c:v>245</c:v>
                </c:pt>
                <c:pt idx="46">
                  <c:v>246</c:v>
                </c:pt>
                <c:pt idx="47">
                  <c:v>247</c:v>
                </c:pt>
                <c:pt idx="48">
                  <c:v>248</c:v>
                </c:pt>
                <c:pt idx="49">
                  <c:v>249</c:v>
                </c:pt>
                <c:pt idx="50">
                  <c:v>250</c:v>
                </c:pt>
                <c:pt idx="51">
                  <c:v>251</c:v>
                </c:pt>
                <c:pt idx="52">
                  <c:v>252</c:v>
                </c:pt>
                <c:pt idx="53">
                  <c:v>253</c:v>
                </c:pt>
                <c:pt idx="54">
                  <c:v>254</c:v>
                </c:pt>
                <c:pt idx="55">
                  <c:v>255</c:v>
                </c:pt>
                <c:pt idx="56">
                  <c:v>256</c:v>
                </c:pt>
                <c:pt idx="57">
                  <c:v>257</c:v>
                </c:pt>
                <c:pt idx="58">
                  <c:v>258</c:v>
                </c:pt>
                <c:pt idx="59">
                  <c:v>259</c:v>
                </c:pt>
                <c:pt idx="60">
                  <c:v>260</c:v>
                </c:pt>
                <c:pt idx="61">
                  <c:v>261</c:v>
                </c:pt>
                <c:pt idx="62">
                  <c:v>262</c:v>
                </c:pt>
                <c:pt idx="63">
                  <c:v>263</c:v>
                </c:pt>
                <c:pt idx="64">
                  <c:v>264</c:v>
                </c:pt>
                <c:pt idx="65">
                  <c:v>265</c:v>
                </c:pt>
                <c:pt idx="66">
                  <c:v>266</c:v>
                </c:pt>
                <c:pt idx="67">
                  <c:v>267</c:v>
                </c:pt>
                <c:pt idx="68">
                  <c:v>268</c:v>
                </c:pt>
                <c:pt idx="69">
                  <c:v>269</c:v>
                </c:pt>
                <c:pt idx="70">
                  <c:v>270</c:v>
                </c:pt>
                <c:pt idx="71">
                  <c:v>271</c:v>
                </c:pt>
                <c:pt idx="72">
                  <c:v>272</c:v>
                </c:pt>
                <c:pt idx="73">
                  <c:v>273</c:v>
                </c:pt>
                <c:pt idx="74">
                  <c:v>274</c:v>
                </c:pt>
                <c:pt idx="75">
                  <c:v>275</c:v>
                </c:pt>
                <c:pt idx="76">
                  <c:v>276</c:v>
                </c:pt>
                <c:pt idx="77">
                  <c:v>277</c:v>
                </c:pt>
                <c:pt idx="78">
                  <c:v>278</c:v>
                </c:pt>
                <c:pt idx="79">
                  <c:v>279</c:v>
                </c:pt>
                <c:pt idx="80">
                  <c:v>280</c:v>
                </c:pt>
                <c:pt idx="81">
                  <c:v>281</c:v>
                </c:pt>
                <c:pt idx="82">
                  <c:v>282</c:v>
                </c:pt>
                <c:pt idx="83">
                  <c:v>283</c:v>
                </c:pt>
                <c:pt idx="84">
                  <c:v>284</c:v>
                </c:pt>
                <c:pt idx="85">
                  <c:v>285</c:v>
                </c:pt>
                <c:pt idx="86">
                  <c:v>286</c:v>
                </c:pt>
                <c:pt idx="87">
                  <c:v>287</c:v>
                </c:pt>
                <c:pt idx="88">
                  <c:v>288</c:v>
                </c:pt>
                <c:pt idx="89">
                  <c:v>289</c:v>
                </c:pt>
                <c:pt idx="90">
                  <c:v>290</c:v>
                </c:pt>
                <c:pt idx="91">
                  <c:v>291</c:v>
                </c:pt>
                <c:pt idx="92">
                  <c:v>292</c:v>
                </c:pt>
                <c:pt idx="93">
                  <c:v>293</c:v>
                </c:pt>
                <c:pt idx="94">
                  <c:v>294</c:v>
                </c:pt>
                <c:pt idx="95">
                  <c:v>295</c:v>
                </c:pt>
                <c:pt idx="96">
                  <c:v>296</c:v>
                </c:pt>
                <c:pt idx="97">
                  <c:v>297</c:v>
                </c:pt>
                <c:pt idx="98">
                  <c:v>298</c:v>
                </c:pt>
                <c:pt idx="99">
                  <c:v>299</c:v>
                </c:pt>
                <c:pt idx="100">
                  <c:v>300</c:v>
                </c:pt>
                <c:pt idx="101">
                  <c:v>301</c:v>
                </c:pt>
                <c:pt idx="102">
                  <c:v>302</c:v>
                </c:pt>
                <c:pt idx="103">
                  <c:v>303</c:v>
                </c:pt>
                <c:pt idx="104">
                  <c:v>304</c:v>
                </c:pt>
                <c:pt idx="105">
                  <c:v>305</c:v>
                </c:pt>
                <c:pt idx="106">
                  <c:v>306</c:v>
                </c:pt>
                <c:pt idx="107">
                  <c:v>307</c:v>
                </c:pt>
                <c:pt idx="108">
                  <c:v>308</c:v>
                </c:pt>
                <c:pt idx="109">
                  <c:v>309</c:v>
                </c:pt>
                <c:pt idx="110">
                  <c:v>310</c:v>
                </c:pt>
                <c:pt idx="111">
                  <c:v>311</c:v>
                </c:pt>
                <c:pt idx="112">
                  <c:v>312</c:v>
                </c:pt>
                <c:pt idx="113">
                  <c:v>313</c:v>
                </c:pt>
                <c:pt idx="114">
                  <c:v>314</c:v>
                </c:pt>
                <c:pt idx="115">
                  <c:v>315</c:v>
                </c:pt>
                <c:pt idx="116">
                  <c:v>316</c:v>
                </c:pt>
                <c:pt idx="117">
                  <c:v>317</c:v>
                </c:pt>
                <c:pt idx="118">
                  <c:v>318</c:v>
                </c:pt>
                <c:pt idx="119">
                  <c:v>319</c:v>
                </c:pt>
                <c:pt idx="120">
                  <c:v>320</c:v>
                </c:pt>
                <c:pt idx="121">
                  <c:v>321</c:v>
                </c:pt>
                <c:pt idx="122">
                  <c:v>322</c:v>
                </c:pt>
                <c:pt idx="123">
                  <c:v>323</c:v>
                </c:pt>
                <c:pt idx="124">
                  <c:v>324</c:v>
                </c:pt>
                <c:pt idx="125">
                  <c:v>325</c:v>
                </c:pt>
                <c:pt idx="126">
                  <c:v>326</c:v>
                </c:pt>
                <c:pt idx="127">
                  <c:v>327</c:v>
                </c:pt>
                <c:pt idx="128">
                  <c:v>328</c:v>
                </c:pt>
                <c:pt idx="129">
                  <c:v>329</c:v>
                </c:pt>
                <c:pt idx="130">
                  <c:v>330</c:v>
                </c:pt>
                <c:pt idx="131">
                  <c:v>331</c:v>
                </c:pt>
                <c:pt idx="132">
                  <c:v>332</c:v>
                </c:pt>
                <c:pt idx="133">
                  <c:v>333</c:v>
                </c:pt>
                <c:pt idx="134">
                  <c:v>334</c:v>
                </c:pt>
                <c:pt idx="135">
                  <c:v>335</c:v>
                </c:pt>
                <c:pt idx="136">
                  <c:v>336</c:v>
                </c:pt>
                <c:pt idx="137">
                  <c:v>337</c:v>
                </c:pt>
                <c:pt idx="138">
                  <c:v>338</c:v>
                </c:pt>
                <c:pt idx="139">
                  <c:v>339</c:v>
                </c:pt>
                <c:pt idx="140">
                  <c:v>340</c:v>
                </c:pt>
                <c:pt idx="141">
                  <c:v>341</c:v>
                </c:pt>
                <c:pt idx="142">
                  <c:v>342</c:v>
                </c:pt>
                <c:pt idx="143">
                  <c:v>343</c:v>
                </c:pt>
                <c:pt idx="144">
                  <c:v>344</c:v>
                </c:pt>
                <c:pt idx="145">
                  <c:v>345</c:v>
                </c:pt>
                <c:pt idx="146">
                  <c:v>346</c:v>
                </c:pt>
                <c:pt idx="147">
                  <c:v>347</c:v>
                </c:pt>
                <c:pt idx="148">
                  <c:v>348</c:v>
                </c:pt>
                <c:pt idx="149">
                  <c:v>349</c:v>
                </c:pt>
                <c:pt idx="150">
                  <c:v>350</c:v>
                </c:pt>
                <c:pt idx="151">
                  <c:v>351</c:v>
                </c:pt>
                <c:pt idx="152">
                  <c:v>352</c:v>
                </c:pt>
                <c:pt idx="153">
                  <c:v>353</c:v>
                </c:pt>
                <c:pt idx="154">
                  <c:v>354</c:v>
                </c:pt>
                <c:pt idx="155">
                  <c:v>355</c:v>
                </c:pt>
                <c:pt idx="156">
                  <c:v>356</c:v>
                </c:pt>
                <c:pt idx="157">
                  <c:v>357</c:v>
                </c:pt>
                <c:pt idx="158">
                  <c:v>358</c:v>
                </c:pt>
                <c:pt idx="159">
                  <c:v>359</c:v>
                </c:pt>
                <c:pt idx="160">
                  <c:v>360</c:v>
                </c:pt>
                <c:pt idx="161">
                  <c:v>361</c:v>
                </c:pt>
                <c:pt idx="162">
                  <c:v>362</c:v>
                </c:pt>
                <c:pt idx="163">
                  <c:v>363</c:v>
                </c:pt>
                <c:pt idx="164">
                  <c:v>364</c:v>
                </c:pt>
                <c:pt idx="165">
                  <c:v>365</c:v>
                </c:pt>
                <c:pt idx="166">
                  <c:v>366</c:v>
                </c:pt>
                <c:pt idx="167">
                  <c:v>367</c:v>
                </c:pt>
                <c:pt idx="168">
                  <c:v>368</c:v>
                </c:pt>
                <c:pt idx="169">
                  <c:v>369</c:v>
                </c:pt>
                <c:pt idx="170">
                  <c:v>370</c:v>
                </c:pt>
                <c:pt idx="171">
                  <c:v>371</c:v>
                </c:pt>
                <c:pt idx="172">
                  <c:v>372</c:v>
                </c:pt>
                <c:pt idx="173">
                  <c:v>373</c:v>
                </c:pt>
                <c:pt idx="174">
                  <c:v>374</c:v>
                </c:pt>
                <c:pt idx="175">
                  <c:v>375</c:v>
                </c:pt>
                <c:pt idx="176">
                  <c:v>376</c:v>
                </c:pt>
                <c:pt idx="177">
                  <c:v>377</c:v>
                </c:pt>
                <c:pt idx="178">
                  <c:v>378</c:v>
                </c:pt>
                <c:pt idx="179">
                  <c:v>379</c:v>
                </c:pt>
                <c:pt idx="180">
                  <c:v>380</c:v>
                </c:pt>
                <c:pt idx="181">
                  <c:v>381</c:v>
                </c:pt>
                <c:pt idx="182">
                  <c:v>382</c:v>
                </c:pt>
                <c:pt idx="183">
                  <c:v>383</c:v>
                </c:pt>
                <c:pt idx="184">
                  <c:v>384</c:v>
                </c:pt>
                <c:pt idx="185">
                  <c:v>385</c:v>
                </c:pt>
                <c:pt idx="186">
                  <c:v>386</c:v>
                </c:pt>
                <c:pt idx="187">
                  <c:v>387</c:v>
                </c:pt>
                <c:pt idx="188">
                  <c:v>388</c:v>
                </c:pt>
                <c:pt idx="189">
                  <c:v>389</c:v>
                </c:pt>
                <c:pt idx="190">
                  <c:v>390</c:v>
                </c:pt>
                <c:pt idx="191">
                  <c:v>391</c:v>
                </c:pt>
                <c:pt idx="192">
                  <c:v>392</c:v>
                </c:pt>
                <c:pt idx="193">
                  <c:v>393</c:v>
                </c:pt>
                <c:pt idx="194">
                  <c:v>394</c:v>
                </c:pt>
                <c:pt idx="195">
                  <c:v>395</c:v>
                </c:pt>
                <c:pt idx="196">
                  <c:v>396</c:v>
                </c:pt>
                <c:pt idx="197">
                  <c:v>397</c:v>
                </c:pt>
                <c:pt idx="198">
                  <c:v>398</c:v>
                </c:pt>
                <c:pt idx="199">
                  <c:v>399</c:v>
                </c:pt>
                <c:pt idx="200">
                  <c:v>400</c:v>
                </c:pt>
                <c:pt idx="201">
                  <c:v>401</c:v>
                </c:pt>
                <c:pt idx="202">
                  <c:v>402</c:v>
                </c:pt>
                <c:pt idx="203">
                  <c:v>403</c:v>
                </c:pt>
                <c:pt idx="204">
                  <c:v>404</c:v>
                </c:pt>
                <c:pt idx="205">
                  <c:v>405</c:v>
                </c:pt>
                <c:pt idx="206">
                  <c:v>406</c:v>
                </c:pt>
                <c:pt idx="207">
                  <c:v>407</c:v>
                </c:pt>
                <c:pt idx="208">
                  <c:v>408</c:v>
                </c:pt>
                <c:pt idx="209">
                  <c:v>409</c:v>
                </c:pt>
                <c:pt idx="210">
                  <c:v>410</c:v>
                </c:pt>
                <c:pt idx="211">
                  <c:v>411</c:v>
                </c:pt>
                <c:pt idx="212">
                  <c:v>412</c:v>
                </c:pt>
                <c:pt idx="213">
                  <c:v>413</c:v>
                </c:pt>
                <c:pt idx="214">
                  <c:v>414</c:v>
                </c:pt>
                <c:pt idx="215">
                  <c:v>415</c:v>
                </c:pt>
                <c:pt idx="216">
                  <c:v>416</c:v>
                </c:pt>
                <c:pt idx="217">
                  <c:v>417</c:v>
                </c:pt>
                <c:pt idx="218">
                  <c:v>418</c:v>
                </c:pt>
                <c:pt idx="219">
                  <c:v>419</c:v>
                </c:pt>
                <c:pt idx="220">
                  <c:v>420</c:v>
                </c:pt>
                <c:pt idx="221">
                  <c:v>421</c:v>
                </c:pt>
                <c:pt idx="222">
                  <c:v>422</c:v>
                </c:pt>
                <c:pt idx="223">
                  <c:v>423</c:v>
                </c:pt>
                <c:pt idx="224">
                  <c:v>424</c:v>
                </c:pt>
                <c:pt idx="225">
                  <c:v>425</c:v>
                </c:pt>
                <c:pt idx="226">
                  <c:v>426</c:v>
                </c:pt>
                <c:pt idx="227">
                  <c:v>427</c:v>
                </c:pt>
                <c:pt idx="228">
                  <c:v>428</c:v>
                </c:pt>
                <c:pt idx="229">
                  <c:v>429</c:v>
                </c:pt>
                <c:pt idx="230">
                  <c:v>430</c:v>
                </c:pt>
                <c:pt idx="231">
                  <c:v>431</c:v>
                </c:pt>
                <c:pt idx="232">
                  <c:v>432</c:v>
                </c:pt>
                <c:pt idx="233">
                  <c:v>433</c:v>
                </c:pt>
                <c:pt idx="234">
                  <c:v>434</c:v>
                </c:pt>
                <c:pt idx="235">
                  <c:v>435</c:v>
                </c:pt>
                <c:pt idx="236">
                  <c:v>436</c:v>
                </c:pt>
                <c:pt idx="237">
                  <c:v>437</c:v>
                </c:pt>
                <c:pt idx="238">
                  <c:v>438</c:v>
                </c:pt>
                <c:pt idx="239">
                  <c:v>439</c:v>
                </c:pt>
                <c:pt idx="240">
                  <c:v>440</c:v>
                </c:pt>
                <c:pt idx="241">
                  <c:v>441</c:v>
                </c:pt>
                <c:pt idx="242">
                  <c:v>442</c:v>
                </c:pt>
                <c:pt idx="243">
                  <c:v>443</c:v>
                </c:pt>
                <c:pt idx="244">
                  <c:v>444</c:v>
                </c:pt>
                <c:pt idx="245">
                  <c:v>445</c:v>
                </c:pt>
                <c:pt idx="246">
                  <c:v>446</c:v>
                </c:pt>
                <c:pt idx="247">
                  <c:v>447</c:v>
                </c:pt>
                <c:pt idx="248">
                  <c:v>448</c:v>
                </c:pt>
                <c:pt idx="249">
                  <c:v>449</c:v>
                </c:pt>
                <c:pt idx="250">
                  <c:v>450</c:v>
                </c:pt>
                <c:pt idx="251">
                  <c:v>451</c:v>
                </c:pt>
                <c:pt idx="252">
                  <c:v>452</c:v>
                </c:pt>
                <c:pt idx="253">
                  <c:v>453</c:v>
                </c:pt>
                <c:pt idx="254">
                  <c:v>454</c:v>
                </c:pt>
                <c:pt idx="255">
                  <c:v>455</c:v>
                </c:pt>
                <c:pt idx="256">
                  <c:v>456</c:v>
                </c:pt>
                <c:pt idx="257">
                  <c:v>457</c:v>
                </c:pt>
                <c:pt idx="258">
                  <c:v>458</c:v>
                </c:pt>
                <c:pt idx="259">
                  <c:v>459</c:v>
                </c:pt>
                <c:pt idx="260">
                  <c:v>460</c:v>
                </c:pt>
                <c:pt idx="261">
                  <c:v>461</c:v>
                </c:pt>
                <c:pt idx="262">
                  <c:v>462</c:v>
                </c:pt>
                <c:pt idx="263">
                  <c:v>463</c:v>
                </c:pt>
                <c:pt idx="264">
                  <c:v>464</c:v>
                </c:pt>
                <c:pt idx="265">
                  <c:v>465</c:v>
                </c:pt>
                <c:pt idx="266">
                  <c:v>466</c:v>
                </c:pt>
                <c:pt idx="267">
                  <c:v>467</c:v>
                </c:pt>
                <c:pt idx="268">
                  <c:v>468</c:v>
                </c:pt>
                <c:pt idx="269">
                  <c:v>469</c:v>
                </c:pt>
                <c:pt idx="270">
                  <c:v>470</c:v>
                </c:pt>
                <c:pt idx="271">
                  <c:v>471</c:v>
                </c:pt>
                <c:pt idx="272">
                  <c:v>472</c:v>
                </c:pt>
                <c:pt idx="273">
                  <c:v>473</c:v>
                </c:pt>
                <c:pt idx="274">
                  <c:v>474</c:v>
                </c:pt>
                <c:pt idx="275">
                  <c:v>475</c:v>
                </c:pt>
                <c:pt idx="276">
                  <c:v>476</c:v>
                </c:pt>
                <c:pt idx="277">
                  <c:v>477</c:v>
                </c:pt>
                <c:pt idx="278">
                  <c:v>478</c:v>
                </c:pt>
                <c:pt idx="279">
                  <c:v>479</c:v>
                </c:pt>
                <c:pt idx="280">
                  <c:v>480</c:v>
                </c:pt>
                <c:pt idx="281">
                  <c:v>481</c:v>
                </c:pt>
                <c:pt idx="282">
                  <c:v>482</c:v>
                </c:pt>
                <c:pt idx="283">
                  <c:v>483</c:v>
                </c:pt>
                <c:pt idx="284">
                  <c:v>484</c:v>
                </c:pt>
                <c:pt idx="285">
                  <c:v>485</c:v>
                </c:pt>
                <c:pt idx="286">
                  <c:v>486</c:v>
                </c:pt>
                <c:pt idx="287">
                  <c:v>487</c:v>
                </c:pt>
                <c:pt idx="288">
                  <c:v>488</c:v>
                </c:pt>
                <c:pt idx="289">
                  <c:v>489</c:v>
                </c:pt>
                <c:pt idx="290">
                  <c:v>490</c:v>
                </c:pt>
                <c:pt idx="291">
                  <c:v>491</c:v>
                </c:pt>
                <c:pt idx="292">
                  <c:v>492</c:v>
                </c:pt>
                <c:pt idx="293">
                  <c:v>493</c:v>
                </c:pt>
                <c:pt idx="294">
                  <c:v>494</c:v>
                </c:pt>
                <c:pt idx="295">
                  <c:v>495</c:v>
                </c:pt>
                <c:pt idx="296">
                  <c:v>496</c:v>
                </c:pt>
                <c:pt idx="297">
                  <c:v>497</c:v>
                </c:pt>
                <c:pt idx="298">
                  <c:v>498</c:v>
                </c:pt>
                <c:pt idx="299">
                  <c:v>499</c:v>
                </c:pt>
                <c:pt idx="300">
                  <c:v>500</c:v>
                </c:pt>
                <c:pt idx="301">
                  <c:v>501</c:v>
                </c:pt>
                <c:pt idx="302">
                  <c:v>502</c:v>
                </c:pt>
                <c:pt idx="303">
                  <c:v>503</c:v>
                </c:pt>
                <c:pt idx="304">
                  <c:v>504</c:v>
                </c:pt>
                <c:pt idx="305">
                  <c:v>505</c:v>
                </c:pt>
                <c:pt idx="306">
                  <c:v>506</c:v>
                </c:pt>
                <c:pt idx="307">
                  <c:v>507</c:v>
                </c:pt>
                <c:pt idx="308">
                  <c:v>508</c:v>
                </c:pt>
                <c:pt idx="309">
                  <c:v>509</c:v>
                </c:pt>
                <c:pt idx="310">
                  <c:v>510</c:v>
                </c:pt>
                <c:pt idx="311">
                  <c:v>511</c:v>
                </c:pt>
                <c:pt idx="312">
                  <c:v>512</c:v>
                </c:pt>
                <c:pt idx="313">
                  <c:v>513</c:v>
                </c:pt>
                <c:pt idx="314">
                  <c:v>514</c:v>
                </c:pt>
                <c:pt idx="315">
                  <c:v>515</c:v>
                </c:pt>
                <c:pt idx="316">
                  <c:v>516</c:v>
                </c:pt>
                <c:pt idx="317">
                  <c:v>517</c:v>
                </c:pt>
                <c:pt idx="318">
                  <c:v>518</c:v>
                </c:pt>
                <c:pt idx="319">
                  <c:v>519</c:v>
                </c:pt>
                <c:pt idx="320">
                  <c:v>520</c:v>
                </c:pt>
                <c:pt idx="321">
                  <c:v>521</c:v>
                </c:pt>
                <c:pt idx="322">
                  <c:v>522</c:v>
                </c:pt>
                <c:pt idx="323">
                  <c:v>523</c:v>
                </c:pt>
                <c:pt idx="324">
                  <c:v>524</c:v>
                </c:pt>
                <c:pt idx="325">
                  <c:v>525</c:v>
                </c:pt>
                <c:pt idx="326">
                  <c:v>526</c:v>
                </c:pt>
                <c:pt idx="327">
                  <c:v>527</c:v>
                </c:pt>
                <c:pt idx="328">
                  <c:v>528</c:v>
                </c:pt>
                <c:pt idx="329">
                  <c:v>529</c:v>
                </c:pt>
                <c:pt idx="330">
                  <c:v>530</c:v>
                </c:pt>
                <c:pt idx="331">
                  <c:v>531</c:v>
                </c:pt>
                <c:pt idx="332">
                  <c:v>532</c:v>
                </c:pt>
                <c:pt idx="333">
                  <c:v>533</c:v>
                </c:pt>
                <c:pt idx="334">
                  <c:v>534</c:v>
                </c:pt>
                <c:pt idx="335">
                  <c:v>535</c:v>
                </c:pt>
                <c:pt idx="336">
                  <c:v>536</c:v>
                </c:pt>
                <c:pt idx="337">
                  <c:v>537</c:v>
                </c:pt>
                <c:pt idx="338">
                  <c:v>538</c:v>
                </c:pt>
                <c:pt idx="339">
                  <c:v>539</c:v>
                </c:pt>
                <c:pt idx="340">
                  <c:v>540</c:v>
                </c:pt>
                <c:pt idx="341">
                  <c:v>541</c:v>
                </c:pt>
                <c:pt idx="342">
                  <c:v>542</c:v>
                </c:pt>
                <c:pt idx="343">
                  <c:v>543</c:v>
                </c:pt>
                <c:pt idx="344">
                  <c:v>544</c:v>
                </c:pt>
                <c:pt idx="345">
                  <c:v>545</c:v>
                </c:pt>
                <c:pt idx="346">
                  <c:v>546</c:v>
                </c:pt>
                <c:pt idx="347">
                  <c:v>547</c:v>
                </c:pt>
                <c:pt idx="348">
                  <c:v>548</c:v>
                </c:pt>
                <c:pt idx="349">
                  <c:v>549</c:v>
                </c:pt>
                <c:pt idx="350">
                  <c:v>550</c:v>
                </c:pt>
                <c:pt idx="351">
                  <c:v>551</c:v>
                </c:pt>
                <c:pt idx="352">
                  <c:v>552</c:v>
                </c:pt>
                <c:pt idx="353">
                  <c:v>553</c:v>
                </c:pt>
                <c:pt idx="354">
                  <c:v>554</c:v>
                </c:pt>
                <c:pt idx="355">
                  <c:v>555</c:v>
                </c:pt>
                <c:pt idx="356">
                  <c:v>556</c:v>
                </c:pt>
                <c:pt idx="357">
                  <c:v>557</c:v>
                </c:pt>
                <c:pt idx="358">
                  <c:v>558</c:v>
                </c:pt>
                <c:pt idx="359">
                  <c:v>559</c:v>
                </c:pt>
                <c:pt idx="360">
                  <c:v>560</c:v>
                </c:pt>
                <c:pt idx="361">
                  <c:v>561</c:v>
                </c:pt>
                <c:pt idx="362">
                  <c:v>562</c:v>
                </c:pt>
                <c:pt idx="363">
                  <c:v>563</c:v>
                </c:pt>
                <c:pt idx="364">
                  <c:v>564</c:v>
                </c:pt>
                <c:pt idx="365">
                  <c:v>565</c:v>
                </c:pt>
                <c:pt idx="366">
                  <c:v>566</c:v>
                </c:pt>
                <c:pt idx="367">
                  <c:v>567</c:v>
                </c:pt>
                <c:pt idx="368">
                  <c:v>568</c:v>
                </c:pt>
                <c:pt idx="369">
                  <c:v>569</c:v>
                </c:pt>
                <c:pt idx="370">
                  <c:v>570</c:v>
                </c:pt>
                <c:pt idx="371">
                  <c:v>571</c:v>
                </c:pt>
                <c:pt idx="372">
                  <c:v>572</c:v>
                </c:pt>
                <c:pt idx="373">
                  <c:v>573</c:v>
                </c:pt>
                <c:pt idx="374">
                  <c:v>574</c:v>
                </c:pt>
                <c:pt idx="375">
                  <c:v>575</c:v>
                </c:pt>
                <c:pt idx="376">
                  <c:v>576</c:v>
                </c:pt>
                <c:pt idx="377">
                  <c:v>577</c:v>
                </c:pt>
                <c:pt idx="378">
                  <c:v>578</c:v>
                </c:pt>
                <c:pt idx="379">
                  <c:v>579</c:v>
                </c:pt>
                <c:pt idx="380">
                  <c:v>580</c:v>
                </c:pt>
                <c:pt idx="381">
                  <c:v>581</c:v>
                </c:pt>
                <c:pt idx="382">
                  <c:v>582</c:v>
                </c:pt>
                <c:pt idx="383">
                  <c:v>583</c:v>
                </c:pt>
                <c:pt idx="384">
                  <c:v>584</c:v>
                </c:pt>
                <c:pt idx="385">
                  <c:v>585</c:v>
                </c:pt>
                <c:pt idx="386">
                  <c:v>586</c:v>
                </c:pt>
                <c:pt idx="387">
                  <c:v>587</c:v>
                </c:pt>
                <c:pt idx="388">
                  <c:v>588</c:v>
                </c:pt>
                <c:pt idx="389">
                  <c:v>589</c:v>
                </c:pt>
                <c:pt idx="390">
                  <c:v>590</c:v>
                </c:pt>
                <c:pt idx="391">
                  <c:v>591</c:v>
                </c:pt>
                <c:pt idx="392">
                  <c:v>592</c:v>
                </c:pt>
                <c:pt idx="393">
                  <c:v>593</c:v>
                </c:pt>
                <c:pt idx="394">
                  <c:v>594</c:v>
                </c:pt>
                <c:pt idx="395">
                  <c:v>595</c:v>
                </c:pt>
                <c:pt idx="396">
                  <c:v>596</c:v>
                </c:pt>
                <c:pt idx="397">
                  <c:v>597</c:v>
                </c:pt>
                <c:pt idx="398">
                  <c:v>598</c:v>
                </c:pt>
                <c:pt idx="399">
                  <c:v>599</c:v>
                </c:pt>
                <c:pt idx="400">
                  <c:v>600</c:v>
                </c:pt>
                <c:pt idx="401">
                  <c:v>601</c:v>
                </c:pt>
                <c:pt idx="402">
                  <c:v>602</c:v>
                </c:pt>
                <c:pt idx="403">
                  <c:v>603</c:v>
                </c:pt>
                <c:pt idx="404">
                  <c:v>604</c:v>
                </c:pt>
                <c:pt idx="405">
                  <c:v>605</c:v>
                </c:pt>
                <c:pt idx="406">
                  <c:v>606</c:v>
                </c:pt>
                <c:pt idx="407">
                  <c:v>607</c:v>
                </c:pt>
                <c:pt idx="408">
                  <c:v>608</c:v>
                </c:pt>
                <c:pt idx="409">
                  <c:v>609</c:v>
                </c:pt>
                <c:pt idx="410">
                  <c:v>610</c:v>
                </c:pt>
                <c:pt idx="411">
                  <c:v>611</c:v>
                </c:pt>
                <c:pt idx="412">
                  <c:v>612</c:v>
                </c:pt>
                <c:pt idx="413">
                  <c:v>613</c:v>
                </c:pt>
                <c:pt idx="414">
                  <c:v>614</c:v>
                </c:pt>
                <c:pt idx="415">
                  <c:v>615</c:v>
                </c:pt>
                <c:pt idx="416">
                  <c:v>616</c:v>
                </c:pt>
                <c:pt idx="417">
                  <c:v>617</c:v>
                </c:pt>
                <c:pt idx="418">
                  <c:v>618</c:v>
                </c:pt>
                <c:pt idx="419">
                  <c:v>619</c:v>
                </c:pt>
                <c:pt idx="420">
                  <c:v>620</c:v>
                </c:pt>
                <c:pt idx="421">
                  <c:v>621</c:v>
                </c:pt>
                <c:pt idx="422">
                  <c:v>622</c:v>
                </c:pt>
                <c:pt idx="423">
                  <c:v>623</c:v>
                </c:pt>
                <c:pt idx="424">
                  <c:v>624</c:v>
                </c:pt>
                <c:pt idx="425">
                  <c:v>625</c:v>
                </c:pt>
                <c:pt idx="426">
                  <c:v>626</c:v>
                </c:pt>
                <c:pt idx="427">
                  <c:v>627</c:v>
                </c:pt>
                <c:pt idx="428">
                  <c:v>628</c:v>
                </c:pt>
                <c:pt idx="429">
                  <c:v>629</c:v>
                </c:pt>
                <c:pt idx="430">
                  <c:v>630</c:v>
                </c:pt>
                <c:pt idx="431">
                  <c:v>631</c:v>
                </c:pt>
                <c:pt idx="432">
                  <c:v>632</c:v>
                </c:pt>
                <c:pt idx="433">
                  <c:v>633</c:v>
                </c:pt>
                <c:pt idx="434">
                  <c:v>634</c:v>
                </c:pt>
                <c:pt idx="435">
                  <c:v>635</c:v>
                </c:pt>
                <c:pt idx="436">
                  <c:v>636</c:v>
                </c:pt>
                <c:pt idx="437">
                  <c:v>637</c:v>
                </c:pt>
                <c:pt idx="438">
                  <c:v>638</c:v>
                </c:pt>
                <c:pt idx="439">
                  <c:v>639</c:v>
                </c:pt>
                <c:pt idx="440">
                  <c:v>640</c:v>
                </c:pt>
                <c:pt idx="441">
                  <c:v>641</c:v>
                </c:pt>
                <c:pt idx="442">
                  <c:v>642</c:v>
                </c:pt>
                <c:pt idx="443">
                  <c:v>643</c:v>
                </c:pt>
                <c:pt idx="444">
                  <c:v>644</c:v>
                </c:pt>
                <c:pt idx="445">
                  <c:v>645</c:v>
                </c:pt>
                <c:pt idx="446">
                  <c:v>646</c:v>
                </c:pt>
                <c:pt idx="447">
                  <c:v>647</c:v>
                </c:pt>
                <c:pt idx="448">
                  <c:v>648</c:v>
                </c:pt>
                <c:pt idx="449">
                  <c:v>649</c:v>
                </c:pt>
                <c:pt idx="450">
                  <c:v>650</c:v>
                </c:pt>
                <c:pt idx="451">
                  <c:v>651</c:v>
                </c:pt>
                <c:pt idx="452">
                  <c:v>652</c:v>
                </c:pt>
                <c:pt idx="453">
                  <c:v>653</c:v>
                </c:pt>
                <c:pt idx="454">
                  <c:v>654</c:v>
                </c:pt>
                <c:pt idx="455">
                  <c:v>655</c:v>
                </c:pt>
                <c:pt idx="456">
                  <c:v>656</c:v>
                </c:pt>
                <c:pt idx="457">
                  <c:v>657</c:v>
                </c:pt>
                <c:pt idx="458">
                  <c:v>658</c:v>
                </c:pt>
                <c:pt idx="459">
                  <c:v>659</c:v>
                </c:pt>
                <c:pt idx="460">
                  <c:v>660</c:v>
                </c:pt>
                <c:pt idx="461">
                  <c:v>661</c:v>
                </c:pt>
                <c:pt idx="462">
                  <c:v>662</c:v>
                </c:pt>
                <c:pt idx="463">
                  <c:v>663</c:v>
                </c:pt>
                <c:pt idx="464">
                  <c:v>664</c:v>
                </c:pt>
                <c:pt idx="465">
                  <c:v>665</c:v>
                </c:pt>
                <c:pt idx="466">
                  <c:v>666</c:v>
                </c:pt>
                <c:pt idx="467">
                  <c:v>667</c:v>
                </c:pt>
                <c:pt idx="468">
                  <c:v>668</c:v>
                </c:pt>
                <c:pt idx="469">
                  <c:v>669</c:v>
                </c:pt>
                <c:pt idx="470">
                  <c:v>670</c:v>
                </c:pt>
                <c:pt idx="471">
                  <c:v>671</c:v>
                </c:pt>
                <c:pt idx="472">
                  <c:v>672</c:v>
                </c:pt>
                <c:pt idx="473">
                  <c:v>673</c:v>
                </c:pt>
                <c:pt idx="474">
                  <c:v>674</c:v>
                </c:pt>
                <c:pt idx="475">
                  <c:v>675</c:v>
                </c:pt>
                <c:pt idx="476">
                  <c:v>676</c:v>
                </c:pt>
                <c:pt idx="477">
                  <c:v>677</c:v>
                </c:pt>
                <c:pt idx="478">
                  <c:v>678</c:v>
                </c:pt>
                <c:pt idx="479">
                  <c:v>679</c:v>
                </c:pt>
                <c:pt idx="480">
                  <c:v>680</c:v>
                </c:pt>
                <c:pt idx="481">
                  <c:v>681</c:v>
                </c:pt>
                <c:pt idx="482">
                  <c:v>682</c:v>
                </c:pt>
                <c:pt idx="483">
                  <c:v>683</c:v>
                </c:pt>
                <c:pt idx="484">
                  <c:v>684</c:v>
                </c:pt>
                <c:pt idx="485">
                  <c:v>685</c:v>
                </c:pt>
                <c:pt idx="486">
                  <c:v>686</c:v>
                </c:pt>
                <c:pt idx="487">
                  <c:v>687</c:v>
                </c:pt>
                <c:pt idx="488">
                  <c:v>688</c:v>
                </c:pt>
                <c:pt idx="489">
                  <c:v>689</c:v>
                </c:pt>
                <c:pt idx="490">
                  <c:v>690</c:v>
                </c:pt>
                <c:pt idx="491">
                  <c:v>691</c:v>
                </c:pt>
                <c:pt idx="492">
                  <c:v>692</c:v>
                </c:pt>
                <c:pt idx="493">
                  <c:v>693</c:v>
                </c:pt>
                <c:pt idx="494">
                  <c:v>694</c:v>
                </c:pt>
                <c:pt idx="495">
                  <c:v>695</c:v>
                </c:pt>
                <c:pt idx="496">
                  <c:v>696</c:v>
                </c:pt>
                <c:pt idx="497">
                  <c:v>697</c:v>
                </c:pt>
                <c:pt idx="498">
                  <c:v>698</c:v>
                </c:pt>
                <c:pt idx="499">
                  <c:v>699</c:v>
                </c:pt>
                <c:pt idx="500">
                  <c:v>700</c:v>
                </c:pt>
                <c:pt idx="501">
                  <c:v>701</c:v>
                </c:pt>
                <c:pt idx="502">
                  <c:v>702</c:v>
                </c:pt>
                <c:pt idx="503">
                  <c:v>703</c:v>
                </c:pt>
                <c:pt idx="504">
                  <c:v>704</c:v>
                </c:pt>
                <c:pt idx="505">
                  <c:v>705</c:v>
                </c:pt>
                <c:pt idx="506">
                  <c:v>706</c:v>
                </c:pt>
                <c:pt idx="507">
                  <c:v>707</c:v>
                </c:pt>
                <c:pt idx="508">
                  <c:v>708</c:v>
                </c:pt>
                <c:pt idx="509">
                  <c:v>709</c:v>
                </c:pt>
                <c:pt idx="510">
                  <c:v>710</c:v>
                </c:pt>
                <c:pt idx="511">
                  <c:v>711</c:v>
                </c:pt>
                <c:pt idx="512">
                  <c:v>712</c:v>
                </c:pt>
                <c:pt idx="513">
                  <c:v>713</c:v>
                </c:pt>
                <c:pt idx="514">
                  <c:v>714</c:v>
                </c:pt>
                <c:pt idx="515">
                  <c:v>715</c:v>
                </c:pt>
                <c:pt idx="516">
                  <c:v>716</c:v>
                </c:pt>
                <c:pt idx="517">
                  <c:v>717</c:v>
                </c:pt>
                <c:pt idx="518">
                  <c:v>718</c:v>
                </c:pt>
                <c:pt idx="519">
                  <c:v>719</c:v>
                </c:pt>
                <c:pt idx="520">
                  <c:v>720</c:v>
                </c:pt>
                <c:pt idx="521">
                  <c:v>721</c:v>
                </c:pt>
                <c:pt idx="522">
                  <c:v>722</c:v>
                </c:pt>
                <c:pt idx="523">
                  <c:v>723</c:v>
                </c:pt>
                <c:pt idx="524">
                  <c:v>724</c:v>
                </c:pt>
                <c:pt idx="525">
                  <c:v>725</c:v>
                </c:pt>
                <c:pt idx="526">
                  <c:v>726</c:v>
                </c:pt>
                <c:pt idx="527">
                  <c:v>727</c:v>
                </c:pt>
                <c:pt idx="528">
                  <c:v>728</c:v>
                </c:pt>
                <c:pt idx="529">
                  <c:v>729</c:v>
                </c:pt>
                <c:pt idx="530">
                  <c:v>730</c:v>
                </c:pt>
                <c:pt idx="531">
                  <c:v>731</c:v>
                </c:pt>
                <c:pt idx="532">
                  <c:v>732</c:v>
                </c:pt>
                <c:pt idx="533">
                  <c:v>733</c:v>
                </c:pt>
                <c:pt idx="534">
                  <c:v>734</c:v>
                </c:pt>
                <c:pt idx="535">
                  <c:v>735</c:v>
                </c:pt>
                <c:pt idx="536">
                  <c:v>736</c:v>
                </c:pt>
                <c:pt idx="537">
                  <c:v>737</c:v>
                </c:pt>
                <c:pt idx="538">
                  <c:v>738</c:v>
                </c:pt>
                <c:pt idx="539">
                  <c:v>739</c:v>
                </c:pt>
                <c:pt idx="540">
                  <c:v>740</c:v>
                </c:pt>
                <c:pt idx="541">
                  <c:v>741</c:v>
                </c:pt>
                <c:pt idx="542">
                  <c:v>742</c:v>
                </c:pt>
                <c:pt idx="543">
                  <c:v>743</c:v>
                </c:pt>
                <c:pt idx="544">
                  <c:v>744</c:v>
                </c:pt>
                <c:pt idx="545">
                  <c:v>745</c:v>
                </c:pt>
                <c:pt idx="546">
                  <c:v>746</c:v>
                </c:pt>
                <c:pt idx="547">
                  <c:v>747</c:v>
                </c:pt>
                <c:pt idx="548">
                  <c:v>748</c:v>
                </c:pt>
                <c:pt idx="549">
                  <c:v>749</c:v>
                </c:pt>
                <c:pt idx="550">
                  <c:v>750</c:v>
                </c:pt>
                <c:pt idx="551">
                  <c:v>751</c:v>
                </c:pt>
                <c:pt idx="552">
                  <c:v>752</c:v>
                </c:pt>
                <c:pt idx="553">
                  <c:v>753</c:v>
                </c:pt>
                <c:pt idx="554">
                  <c:v>754</c:v>
                </c:pt>
                <c:pt idx="555">
                  <c:v>755</c:v>
                </c:pt>
                <c:pt idx="556">
                  <c:v>756</c:v>
                </c:pt>
                <c:pt idx="557">
                  <c:v>757</c:v>
                </c:pt>
                <c:pt idx="558">
                  <c:v>758</c:v>
                </c:pt>
                <c:pt idx="559">
                  <c:v>759</c:v>
                </c:pt>
                <c:pt idx="560">
                  <c:v>760</c:v>
                </c:pt>
                <c:pt idx="561">
                  <c:v>761</c:v>
                </c:pt>
                <c:pt idx="562">
                  <c:v>762</c:v>
                </c:pt>
                <c:pt idx="563">
                  <c:v>763</c:v>
                </c:pt>
                <c:pt idx="564">
                  <c:v>764</c:v>
                </c:pt>
                <c:pt idx="565">
                  <c:v>765</c:v>
                </c:pt>
                <c:pt idx="566">
                  <c:v>766</c:v>
                </c:pt>
                <c:pt idx="567">
                  <c:v>767</c:v>
                </c:pt>
                <c:pt idx="568">
                  <c:v>768</c:v>
                </c:pt>
                <c:pt idx="569">
                  <c:v>769</c:v>
                </c:pt>
                <c:pt idx="570">
                  <c:v>770</c:v>
                </c:pt>
                <c:pt idx="571">
                  <c:v>771</c:v>
                </c:pt>
                <c:pt idx="572">
                  <c:v>772</c:v>
                </c:pt>
                <c:pt idx="573">
                  <c:v>773</c:v>
                </c:pt>
                <c:pt idx="574">
                  <c:v>774</c:v>
                </c:pt>
                <c:pt idx="575">
                  <c:v>775</c:v>
                </c:pt>
                <c:pt idx="576">
                  <c:v>776</c:v>
                </c:pt>
                <c:pt idx="577">
                  <c:v>777</c:v>
                </c:pt>
                <c:pt idx="578">
                  <c:v>778</c:v>
                </c:pt>
                <c:pt idx="579">
                  <c:v>779</c:v>
                </c:pt>
                <c:pt idx="580">
                  <c:v>780</c:v>
                </c:pt>
                <c:pt idx="581">
                  <c:v>781</c:v>
                </c:pt>
                <c:pt idx="582">
                  <c:v>782</c:v>
                </c:pt>
                <c:pt idx="583">
                  <c:v>783</c:v>
                </c:pt>
                <c:pt idx="584">
                  <c:v>784</c:v>
                </c:pt>
                <c:pt idx="585">
                  <c:v>785</c:v>
                </c:pt>
                <c:pt idx="586">
                  <c:v>786</c:v>
                </c:pt>
                <c:pt idx="587">
                  <c:v>787</c:v>
                </c:pt>
                <c:pt idx="588">
                  <c:v>788</c:v>
                </c:pt>
                <c:pt idx="589">
                  <c:v>789</c:v>
                </c:pt>
                <c:pt idx="590">
                  <c:v>790</c:v>
                </c:pt>
                <c:pt idx="591">
                  <c:v>791</c:v>
                </c:pt>
                <c:pt idx="592">
                  <c:v>792</c:v>
                </c:pt>
                <c:pt idx="593">
                  <c:v>793</c:v>
                </c:pt>
                <c:pt idx="594">
                  <c:v>794</c:v>
                </c:pt>
                <c:pt idx="595">
                  <c:v>795</c:v>
                </c:pt>
                <c:pt idx="596">
                  <c:v>796</c:v>
                </c:pt>
                <c:pt idx="597">
                  <c:v>797</c:v>
                </c:pt>
                <c:pt idx="598">
                  <c:v>798</c:v>
                </c:pt>
                <c:pt idx="599">
                  <c:v>799</c:v>
                </c:pt>
                <c:pt idx="600">
                  <c:v>800</c:v>
                </c:pt>
                <c:pt idx="601">
                  <c:v>801</c:v>
                </c:pt>
                <c:pt idx="602">
                  <c:v>802</c:v>
                </c:pt>
                <c:pt idx="603">
                  <c:v>803</c:v>
                </c:pt>
                <c:pt idx="604">
                  <c:v>804</c:v>
                </c:pt>
                <c:pt idx="605">
                  <c:v>805</c:v>
                </c:pt>
                <c:pt idx="606">
                  <c:v>806</c:v>
                </c:pt>
                <c:pt idx="607">
                  <c:v>807</c:v>
                </c:pt>
                <c:pt idx="608">
                  <c:v>808</c:v>
                </c:pt>
                <c:pt idx="609">
                  <c:v>809</c:v>
                </c:pt>
                <c:pt idx="610">
                  <c:v>810</c:v>
                </c:pt>
                <c:pt idx="611">
                  <c:v>811</c:v>
                </c:pt>
                <c:pt idx="612">
                  <c:v>812</c:v>
                </c:pt>
                <c:pt idx="613">
                  <c:v>813</c:v>
                </c:pt>
                <c:pt idx="614">
                  <c:v>814</c:v>
                </c:pt>
                <c:pt idx="615">
                  <c:v>815</c:v>
                </c:pt>
                <c:pt idx="616">
                  <c:v>816</c:v>
                </c:pt>
                <c:pt idx="617">
                  <c:v>817</c:v>
                </c:pt>
                <c:pt idx="618">
                  <c:v>818</c:v>
                </c:pt>
                <c:pt idx="619">
                  <c:v>819</c:v>
                </c:pt>
                <c:pt idx="620">
                  <c:v>820</c:v>
                </c:pt>
                <c:pt idx="621">
                  <c:v>821</c:v>
                </c:pt>
                <c:pt idx="622">
                  <c:v>822</c:v>
                </c:pt>
                <c:pt idx="623">
                  <c:v>823</c:v>
                </c:pt>
                <c:pt idx="624">
                  <c:v>824</c:v>
                </c:pt>
                <c:pt idx="625">
                  <c:v>825</c:v>
                </c:pt>
                <c:pt idx="626">
                  <c:v>826</c:v>
                </c:pt>
                <c:pt idx="627">
                  <c:v>827</c:v>
                </c:pt>
                <c:pt idx="628">
                  <c:v>828</c:v>
                </c:pt>
                <c:pt idx="629">
                  <c:v>829</c:v>
                </c:pt>
                <c:pt idx="630">
                  <c:v>830</c:v>
                </c:pt>
                <c:pt idx="631">
                  <c:v>831</c:v>
                </c:pt>
                <c:pt idx="632">
                  <c:v>832</c:v>
                </c:pt>
                <c:pt idx="633">
                  <c:v>833</c:v>
                </c:pt>
                <c:pt idx="634">
                  <c:v>834</c:v>
                </c:pt>
                <c:pt idx="635">
                  <c:v>835</c:v>
                </c:pt>
                <c:pt idx="636">
                  <c:v>836</c:v>
                </c:pt>
                <c:pt idx="637">
                  <c:v>837</c:v>
                </c:pt>
                <c:pt idx="638">
                  <c:v>838</c:v>
                </c:pt>
                <c:pt idx="639">
                  <c:v>839</c:v>
                </c:pt>
                <c:pt idx="640">
                  <c:v>840</c:v>
                </c:pt>
                <c:pt idx="641">
                  <c:v>841</c:v>
                </c:pt>
                <c:pt idx="642">
                  <c:v>842</c:v>
                </c:pt>
                <c:pt idx="643">
                  <c:v>843</c:v>
                </c:pt>
                <c:pt idx="644">
                  <c:v>844</c:v>
                </c:pt>
                <c:pt idx="645">
                  <c:v>845</c:v>
                </c:pt>
                <c:pt idx="646">
                  <c:v>846</c:v>
                </c:pt>
                <c:pt idx="647">
                  <c:v>847</c:v>
                </c:pt>
                <c:pt idx="648">
                  <c:v>848</c:v>
                </c:pt>
                <c:pt idx="649">
                  <c:v>849</c:v>
                </c:pt>
                <c:pt idx="650">
                  <c:v>850</c:v>
                </c:pt>
                <c:pt idx="651">
                  <c:v>851</c:v>
                </c:pt>
                <c:pt idx="652">
                  <c:v>852</c:v>
                </c:pt>
                <c:pt idx="653">
                  <c:v>853</c:v>
                </c:pt>
                <c:pt idx="654">
                  <c:v>854</c:v>
                </c:pt>
                <c:pt idx="655">
                  <c:v>855</c:v>
                </c:pt>
                <c:pt idx="656">
                  <c:v>856</c:v>
                </c:pt>
                <c:pt idx="657">
                  <c:v>857</c:v>
                </c:pt>
                <c:pt idx="658">
                  <c:v>858</c:v>
                </c:pt>
                <c:pt idx="659">
                  <c:v>859</c:v>
                </c:pt>
                <c:pt idx="660">
                  <c:v>860</c:v>
                </c:pt>
                <c:pt idx="661">
                  <c:v>861</c:v>
                </c:pt>
                <c:pt idx="662">
                  <c:v>862</c:v>
                </c:pt>
                <c:pt idx="663">
                  <c:v>863</c:v>
                </c:pt>
                <c:pt idx="664">
                  <c:v>864</c:v>
                </c:pt>
                <c:pt idx="665">
                  <c:v>865</c:v>
                </c:pt>
                <c:pt idx="666">
                  <c:v>866</c:v>
                </c:pt>
                <c:pt idx="667">
                  <c:v>867</c:v>
                </c:pt>
                <c:pt idx="668">
                  <c:v>868</c:v>
                </c:pt>
                <c:pt idx="669">
                  <c:v>869</c:v>
                </c:pt>
                <c:pt idx="670">
                  <c:v>870</c:v>
                </c:pt>
                <c:pt idx="671">
                  <c:v>871</c:v>
                </c:pt>
                <c:pt idx="672">
                  <c:v>872</c:v>
                </c:pt>
                <c:pt idx="673">
                  <c:v>873</c:v>
                </c:pt>
                <c:pt idx="674">
                  <c:v>874</c:v>
                </c:pt>
                <c:pt idx="675">
                  <c:v>875</c:v>
                </c:pt>
                <c:pt idx="676">
                  <c:v>876</c:v>
                </c:pt>
                <c:pt idx="677">
                  <c:v>877</c:v>
                </c:pt>
                <c:pt idx="678">
                  <c:v>878</c:v>
                </c:pt>
                <c:pt idx="679">
                  <c:v>879</c:v>
                </c:pt>
                <c:pt idx="680">
                  <c:v>880</c:v>
                </c:pt>
                <c:pt idx="681">
                  <c:v>881</c:v>
                </c:pt>
                <c:pt idx="682">
                  <c:v>882</c:v>
                </c:pt>
                <c:pt idx="683">
                  <c:v>883</c:v>
                </c:pt>
                <c:pt idx="684">
                  <c:v>884</c:v>
                </c:pt>
                <c:pt idx="685">
                  <c:v>885</c:v>
                </c:pt>
                <c:pt idx="686">
                  <c:v>886</c:v>
                </c:pt>
                <c:pt idx="687">
                  <c:v>887</c:v>
                </c:pt>
                <c:pt idx="688">
                  <c:v>888</c:v>
                </c:pt>
                <c:pt idx="689">
                  <c:v>889</c:v>
                </c:pt>
                <c:pt idx="690">
                  <c:v>890</c:v>
                </c:pt>
                <c:pt idx="691">
                  <c:v>891</c:v>
                </c:pt>
                <c:pt idx="692">
                  <c:v>892</c:v>
                </c:pt>
                <c:pt idx="693">
                  <c:v>893</c:v>
                </c:pt>
                <c:pt idx="694">
                  <c:v>894</c:v>
                </c:pt>
                <c:pt idx="695">
                  <c:v>895</c:v>
                </c:pt>
                <c:pt idx="696">
                  <c:v>896</c:v>
                </c:pt>
                <c:pt idx="697">
                  <c:v>897</c:v>
                </c:pt>
                <c:pt idx="698">
                  <c:v>898</c:v>
                </c:pt>
                <c:pt idx="699">
                  <c:v>899</c:v>
                </c:pt>
                <c:pt idx="700">
                  <c:v>900</c:v>
                </c:pt>
              </c:numCache>
            </c:numRef>
          </c:xVal>
          <c:yVal>
            <c:numRef>
              <c:f>Values!$G$39:$G$739</c:f>
              <c:numCache>
                <c:formatCode>0.000</c:formatCode>
                <c:ptCount val="701"/>
                <c:pt idx="0">
                  <c:v>5.3040000000000003</c:v>
                </c:pt>
                <c:pt idx="1">
                  <c:v>4.9450000000000003</c:v>
                </c:pt>
                <c:pt idx="2">
                  <c:v>4.54</c:v>
                </c:pt>
                <c:pt idx="3">
                  <c:v>4.12</c:v>
                </c:pt>
                <c:pt idx="4">
                  <c:v>3.6960000000000002</c:v>
                </c:pt>
                <c:pt idx="5">
                  <c:v>3.2789999999999999</c:v>
                </c:pt>
                <c:pt idx="6">
                  <c:v>2.8849999999999998</c:v>
                </c:pt>
                <c:pt idx="7">
                  <c:v>2.5190000000000001</c:v>
                </c:pt>
                <c:pt idx="8">
                  <c:v>2.1880000000000002</c:v>
                </c:pt>
                <c:pt idx="9">
                  <c:v>1.893</c:v>
                </c:pt>
                <c:pt idx="10">
                  <c:v>1.631</c:v>
                </c:pt>
                <c:pt idx="11">
                  <c:v>1.4</c:v>
                </c:pt>
                <c:pt idx="12">
                  <c:v>1.1970000000000001</c:v>
                </c:pt>
                <c:pt idx="13">
                  <c:v>1.0209999999999999</c:v>
                </c:pt>
                <c:pt idx="14">
                  <c:v>0.86699999999999999</c:v>
                </c:pt>
                <c:pt idx="15">
                  <c:v>0.73399999999999999</c:v>
                </c:pt>
                <c:pt idx="16">
                  <c:v>0.61899999999999999</c:v>
                </c:pt>
                <c:pt idx="17">
                  <c:v>0.52100000000000002</c:v>
                </c:pt>
                <c:pt idx="18">
                  <c:v>0.438</c:v>
                </c:pt>
                <c:pt idx="19">
                  <c:v>0.36699999999999999</c:v>
                </c:pt>
                <c:pt idx="20">
                  <c:v>0.30599999999999999</c:v>
                </c:pt>
                <c:pt idx="21">
                  <c:v>0.255</c:v>
                </c:pt>
                <c:pt idx="22">
                  <c:v>0.21199999999999999</c:v>
                </c:pt>
                <c:pt idx="23">
                  <c:v>0.17699999999999999</c:v>
                </c:pt>
                <c:pt idx="24">
                  <c:v>0.14699999999999999</c:v>
                </c:pt>
                <c:pt idx="25">
                  <c:v>0.122</c:v>
                </c:pt>
                <c:pt idx="26">
                  <c:v>0.10199999999999999</c:v>
                </c:pt>
                <c:pt idx="27">
                  <c:v>8.5000000000000006E-2</c:v>
                </c:pt>
                <c:pt idx="28">
                  <c:v>7.0999999999999994E-2</c:v>
                </c:pt>
                <c:pt idx="29">
                  <c:v>0.06</c:v>
                </c:pt>
                <c:pt idx="30">
                  <c:v>5.0999999999999997E-2</c:v>
                </c:pt>
                <c:pt idx="31">
                  <c:v>4.2999999999999997E-2</c:v>
                </c:pt>
                <c:pt idx="32">
                  <c:v>3.6999999999999998E-2</c:v>
                </c:pt>
                <c:pt idx="33">
                  <c:v>3.1E-2</c:v>
                </c:pt>
                <c:pt idx="34">
                  <c:v>2.7E-2</c:v>
                </c:pt>
                <c:pt idx="35">
                  <c:v>2.3E-2</c:v>
                </c:pt>
                <c:pt idx="36">
                  <c:v>0.02</c:v>
                </c:pt>
                <c:pt idx="37">
                  <c:v>1.7000000000000001E-2</c:v>
                </c:pt>
                <c:pt idx="38">
                  <c:v>1.4999999999999999E-2</c:v>
                </c:pt>
                <c:pt idx="39">
                  <c:v>1.2999999999999999E-2</c:v>
                </c:pt>
                <c:pt idx="40">
                  <c:v>1.0999999999999999E-2</c:v>
                </c:pt>
                <c:pt idx="41">
                  <c:v>8.9999999999999993E-3</c:v>
                </c:pt>
                <c:pt idx="42">
                  <c:v>8.0000000000000002E-3</c:v>
                </c:pt>
                <c:pt idx="43">
                  <c:v>6.0000000000000001E-3</c:v>
                </c:pt>
                <c:pt idx="44">
                  <c:v>5.0000000000000001E-3</c:v>
                </c:pt>
                <c:pt idx="45">
                  <c:v>3.0000000000000001E-3</c:v>
                </c:pt>
                <c:pt idx="46">
                  <c:v>2E-3</c:v>
                </c:pt>
                <c:pt idx="47">
                  <c:v>1E-3</c:v>
                </c:pt>
                <c:pt idx="48">
                  <c:v>1E-3</c:v>
                </c:pt>
                <c:pt idx="49">
                  <c:v>0</c:v>
                </c:pt>
                <c:pt idx="50">
                  <c:v>-1E-3</c:v>
                </c:pt>
                <c:pt idx="51">
                  <c:v>-2E-3</c:v>
                </c:pt>
                <c:pt idx="52">
                  <c:v>-2E-3</c:v>
                </c:pt>
                <c:pt idx="53">
                  <c:v>-2E-3</c:v>
                </c:pt>
                <c:pt idx="54">
                  <c:v>-2E-3</c:v>
                </c:pt>
                <c:pt idx="55">
                  <c:v>-3.0000000000000001E-3</c:v>
                </c:pt>
                <c:pt idx="56">
                  <c:v>-2E-3</c:v>
                </c:pt>
                <c:pt idx="57">
                  <c:v>-2E-3</c:v>
                </c:pt>
                <c:pt idx="58">
                  <c:v>-3.0000000000000001E-3</c:v>
                </c:pt>
                <c:pt idx="59">
                  <c:v>-3.0000000000000001E-3</c:v>
                </c:pt>
                <c:pt idx="60">
                  <c:v>-3.0000000000000001E-3</c:v>
                </c:pt>
                <c:pt idx="61">
                  <c:v>-3.0000000000000001E-3</c:v>
                </c:pt>
                <c:pt idx="62">
                  <c:v>-2E-3</c:v>
                </c:pt>
                <c:pt idx="63">
                  <c:v>-2E-3</c:v>
                </c:pt>
                <c:pt idx="64">
                  <c:v>-2E-3</c:v>
                </c:pt>
                <c:pt idx="65">
                  <c:v>-2E-3</c:v>
                </c:pt>
                <c:pt idx="66">
                  <c:v>-2E-3</c:v>
                </c:pt>
                <c:pt idx="67">
                  <c:v>-2E-3</c:v>
                </c:pt>
                <c:pt idx="68">
                  <c:v>-1E-3</c:v>
                </c:pt>
                <c:pt idx="69">
                  <c:v>-1E-3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1E-3</c:v>
                </c:pt>
                <c:pt idx="75">
                  <c:v>1E-3</c:v>
                </c:pt>
                <c:pt idx="76">
                  <c:v>1E-3</c:v>
                </c:pt>
                <c:pt idx="77">
                  <c:v>2E-3</c:v>
                </c:pt>
                <c:pt idx="78">
                  <c:v>2E-3</c:v>
                </c:pt>
                <c:pt idx="79">
                  <c:v>2E-3</c:v>
                </c:pt>
                <c:pt idx="80">
                  <c:v>2E-3</c:v>
                </c:pt>
                <c:pt idx="81">
                  <c:v>2E-3</c:v>
                </c:pt>
                <c:pt idx="82">
                  <c:v>1E-3</c:v>
                </c:pt>
                <c:pt idx="83">
                  <c:v>1E-3</c:v>
                </c:pt>
                <c:pt idx="84">
                  <c:v>1E-3</c:v>
                </c:pt>
                <c:pt idx="85">
                  <c:v>1E-3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-1E-3</c:v>
                </c:pt>
                <c:pt idx="91">
                  <c:v>0</c:v>
                </c:pt>
                <c:pt idx="92">
                  <c:v>-1E-3</c:v>
                </c:pt>
                <c:pt idx="93">
                  <c:v>-1E-3</c:v>
                </c:pt>
                <c:pt idx="94">
                  <c:v>-1E-3</c:v>
                </c:pt>
                <c:pt idx="95">
                  <c:v>-1E-3</c:v>
                </c:pt>
                <c:pt idx="96">
                  <c:v>-2E-3</c:v>
                </c:pt>
                <c:pt idx="97">
                  <c:v>-2E-3</c:v>
                </c:pt>
                <c:pt idx="98">
                  <c:v>-2E-3</c:v>
                </c:pt>
                <c:pt idx="99">
                  <c:v>-2E-3</c:v>
                </c:pt>
                <c:pt idx="100">
                  <c:v>-2E-3</c:v>
                </c:pt>
                <c:pt idx="101">
                  <c:v>-2E-3</c:v>
                </c:pt>
                <c:pt idx="102">
                  <c:v>-2E-3</c:v>
                </c:pt>
                <c:pt idx="103">
                  <c:v>-2E-3</c:v>
                </c:pt>
                <c:pt idx="104">
                  <c:v>-2E-3</c:v>
                </c:pt>
                <c:pt idx="105">
                  <c:v>-2E-3</c:v>
                </c:pt>
                <c:pt idx="106">
                  <c:v>-2E-3</c:v>
                </c:pt>
                <c:pt idx="107">
                  <c:v>-2E-3</c:v>
                </c:pt>
                <c:pt idx="108">
                  <c:v>-2E-3</c:v>
                </c:pt>
                <c:pt idx="109">
                  <c:v>-2E-3</c:v>
                </c:pt>
                <c:pt idx="110">
                  <c:v>-2E-3</c:v>
                </c:pt>
                <c:pt idx="111">
                  <c:v>-2E-3</c:v>
                </c:pt>
                <c:pt idx="112">
                  <c:v>-2E-3</c:v>
                </c:pt>
                <c:pt idx="113">
                  <c:v>-2E-3</c:v>
                </c:pt>
                <c:pt idx="114">
                  <c:v>-2E-3</c:v>
                </c:pt>
                <c:pt idx="115">
                  <c:v>-2E-3</c:v>
                </c:pt>
                <c:pt idx="116">
                  <c:v>-3.0000000000000001E-3</c:v>
                </c:pt>
                <c:pt idx="117">
                  <c:v>-3.0000000000000001E-3</c:v>
                </c:pt>
                <c:pt idx="118">
                  <c:v>-3.0000000000000001E-3</c:v>
                </c:pt>
                <c:pt idx="119">
                  <c:v>-3.0000000000000001E-3</c:v>
                </c:pt>
                <c:pt idx="120">
                  <c:v>-3.0000000000000001E-3</c:v>
                </c:pt>
                <c:pt idx="121">
                  <c:v>-4.0000000000000001E-3</c:v>
                </c:pt>
                <c:pt idx="122">
                  <c:v>-4.0000000000000001E-3</c:v>
                </c:pt>
                <c:pt idx="123">
                  <c:v>-3.0000000000000001E-3</c:v>
                </c:pt>
                <c:pt idx="124">
                  <c:v>-3.0000000000000001E-3</c:v>
                </c:pt>
                <c:pt idx="125">
                  <c:v>-3.0000000000000001E-3</c:v>
                </c:pt>
                <c:pt idx="126">
                  <c:v>-3.0000000000000001E-3</c:v>
                </c:pt>
                <c:pt idx="127">
                  <c:v>-3.0000000000000001E-3</c:v>
                </c:pt>
                <c:pt idx="128">
                  <c:v>-3.0000000000000001E-3</c:v>
                </c:pt>
                <c:pt idx="129">
                  <c:v>-3.0000000000000001E-3</c:v>
                </c:pt>
                <c:pt idx="130">
                  <c:v>-3.0000000000000001E-3</c:v>
                </c:pt>
                <c:pt idx="131">
                  <c:v>-2E-3</c:v>
                </c:pt>
                <c:pt idx="132">
                  <c:v>-2E-3</c:v>
                </c:pt>
                <c:pt idx="133">
                  <c:v>-2E-3</c:v>
                </c:pt>
                <c:pt idx="134">
                  <c:v>-1E-3</c:v>
                </c:pt>
                <c:pt idx="135">
                  <c:v>-1E-3</c:v>
                </c:pt>
                <c:pt idx="136">
                  <c:v>-1E-3</c:v>
                </c:pt>
                <c:pt idx="137">
                  <c:v>-1E-3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-1E-3</c:v>
                </c:pt>
                <c:pt idx="143">
                  <c:v>-1E-3</c:v>
                </c:pt>
                <c:pt idx="144">
                  <c:v>0</c:v>
                </c:pt>
                <c:pt idx="145">
                  <c:v>0</c:v>
                </c:pt>
                <c:pt idx="146">
                  <c:v>-1E-3</c:v>
                </c:pt>
                <c:pt idx="147">
                  <c:v>-1E-3</c:v>
                </c:pt>
                <c:pt idx="148">
                  <c:v>-1E-3</c:v>
                </c:pt>
                <c:pt idx="149">
                  <c:v>-1E-3</c:v>
                </c:pt>
                <c:pt idx="150">
                  <c:v>-1E-3</c:v>
                </c:pt>
                <c:pt idx="151">
                  <c:v>-1E-3</c:v>
                </c:pt>
                <c:pt idx="152">
                  <c:v>-1E-3</c:v>
                </c:pt>
                <c:pt idx="153">
                  <c:v>-1E-3</c:v>
                </c:pt>
                <c:pt idx="154">
                  <c:v>-1E-3</c:v>
                </c:pt>
                <c:pt idx="155">
                  <c:v>-1E-3</c:v>
                </c:pt>
                <c:pt idx="156">
                  <c:v>-1E-3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1E-3</c:v>
                </c:pt>
                <c:pt idx="162">
                  <c:v>0</c:v>
                </c:pt>
                <c:pt idx="163">
                  <c:v>1E-3</c:v>
                </c:pt>
                <c:pt idx="164">
                  <c:v>1E-3</c:v>
                </c:pt>
                <c:pt idx="165">
                  <c:v>1E-3</c:v>
                </c:pt>
                <c:pt idx="166">
                  <c:v>1E-3</c:v>
                </c:pt>
                <c:pt idx="167">
                  <c:v>1E-3</c:v>
                </c:pt>
                <c:pt idx="168">
                  <c:v>1E-3</c:v>
                </c:pt>
                <c:pt idx="169">
                  <c:v>2E-3</c:v>
                </c:pt>
                <c:pt idx="170">
                  <c:v>2E-3</c:v>
                </c:pt>
                <c:pt idx="171">
                  <c:v>1E-3</c:v>
                </c:pt>
                <c:pt idx="172">
                  <c:v>1E-3</c:v>
                </c:pt>
                <c:pt idx="173">
                  <c:v>1E-3</c:v>
                </c:pt>
                <c:pt idx="174">
                  <c:v>1E-3</c:v>
                </c:pt>
                <c:pt idx="175">
                  <c:v>1E-3</c:v>
                </c:pt>
                <c:pt idx="176">
                  <c:v>1E-3</c:v>
                </c:pt>
                <c:pt idx="177">
                  <c:v>1E-3</c:v>
                </c:pt>
                <c:pt idx="178">
                  <c:v>1E-3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-1E-3</c:v>
                </c:pt>
                <c:pt idx="217">
                  <c:v>-1E-3</c:v>
                </c:pt>
                <c:pt idx="218">
                  <c:v>-1E-3</c:v>
                </c:pt>
                <c:pt idx="219">
                  <c:v>-1E-3</c:v>
                </c:pt>
                <c:pt idx="220">
                  <c:v>-1E-3</c:v>
                </c:pt>
                <c:pt idx="221">
                  <c:v>-1E-3</c:v>
                </c:pt>
                <c:pt idx="222">
                  <c:v>-1E-3</c:v>
                </c:pt>
                <c:pt idx="223">
                  <c:v>-1E-3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1E-3</c:v>
                </c:pt>
                <c:pt idx="231">
                  <c:v>1E-3</c:v>
                </c:pt>
                <c:pt idx="232">
                  <c:v>1E-3</c:v>
                </c:pt>
                <c:pt idx="233">
                  <c:v>1E-3</c:v>
                </c:pt>
                <c:pt idx="234">
                  <c:v>1E-3</c:v>
                </c:pt>
                <c:pt idx="235">
                  <c:v>1E-3</c:v>
                </c:pt>
                <c:pt idx="236">
                  <c:v>1E-3</c:v>
                </c:pt>
                <c:pt idx="237">
                  <c:v>1E-3</c:v>
                </c:pt>
                <c:pt idx="238">
                  <c:v>1E-3</c:v>
                </c:pt>
                <c:pt idx="239">
                  <c:v>1E-3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0</c:v>
                </c:pt>
                <c:pt idx="246">
                  <c:v>0</c:v>
                </c:pt>
                <c:pt idx="247">
                  <c:v>0</c:v>
                </c:pt>
                <c:pt idx="248">
                  <c:v>1E-3</c:v>
                </c:pt>
                <c:pt idx="249">
                  <c:v>1E-3</c:v>
                </c:pt>
                <c:pt idx="250">
                  <c:v>1E-3</c:v>
                </c:pt>
                <c:pt idx="251">
                  <c:v>1E-3</c:v>
                </c:pt>
                <c:pt idx="252">
                  <c:v>1E-3</c:v>
                </c:pt>
                <c:pt idx="253">
                  <c:v>1E-3</c:v>
                </c:pt>
                <c:pt idx="254">
                  <c:v>1E-3</c:v>
                </c:pt>
                <c:pt idx="255">
                  <c:v>2E-3</c:v>
                </c:pt>
                <c:pt idx="256">
                  <c:v>2E-3</c:v>
                </c:pt>
                <c:pt idx="257">
                  <c:v>2E-3</c:v>
                </c:pt>
                <c:pt idx="258">
                  <c:v>2E-3</c:v>
                </c:pt>
                <c:pt idx="259">
                  <c:v>2E-3</c:v>
                </c:pt>
                <c:pt idx="260">
                  <c:v>2E-3</c:v>
                </c:pt>
                <c:pt idx="261">
                  <c:v>2E-3</c:v>
                </c:pt>
                <c:pt idx="262">
                  <c:v>2E-3</c:v>
                </c:pt>
                <c:pt idx="263">
                  <c:v>2E-3</c:v>
                </c:pt>
                <c:pt idx="264">
                  <c:v>2E-3</c:v>
                </c:pt>
                <c:pt idx="265">
                  <c:v>2E-3</c:v>
                </c:pt>
                <c:pt idx="266">
                  <c:v>2E-3</c:v>
                </c:pt>
                <c:pt idx="267">
                  <c:v>2E-3</c:v>
                </c:pt>
                <c:pt idx="268">
                  <c:v>2E-3</c:v>
                </c:pt>
                <c:pt idx="269">
                  <c:v>2E-3</c:v>
                </c:pt>
                <c:pt idx="270">
                  <c:v>2E-3</c:v>
                </c:pt>
                <c:pt idx="271">
                  <c:v>1E-3</c:v>
                </c:pt>
                <c:pt idx="272">
                  <c:v>1E-3</c:v>
                </c:pt>
                <c:pt idx="273">
                  <c:v>1E-3</c:v>
                </c:pt>
                <c:pt idx="274">
                  <c:v>0</c:v>
                </c:pt>
                <c:pt idx="275">
                  <c:v>0</c:v>
                </c:pt>
                <c:pt idx="276">
                  <c:v>0</c:v>
                </c:pt>
                <c:pt idx="277">
                  <c:v>-1E-3</c:v>
                </c:pt>
                <c:pt idx="278">
                  <c:v>-1E-3</c:v>
                </c:pt>
                <c:pt idx="279">
                  <c:v>0</c:v>
                </c:pt>
                <c:pt idx="280">
                  <c:v>-1E-3</c:v>
                </c:pt>
                <c:pt idx="281">
                  <c:v>-1E-3</c:v>
                </c:pt>
                <c:pt idx="282">
                  <c:v>-1E-3</c:v>
                </c:pt>
                <c:pt idx="283">
                  <c:v>0</c:v>
                </c:pt>
                <c:pt idx="284">
                  <c:v>-1E-3</c:v>
                </c:pt>
                <c:pt idx="285">
                  <c:v>0</c:v>
                </c:pt>
                <c:pt idx="286">
                  <c:v>0</c:v>
                </c:pt>
                <c:pt idx="287">
                  <c:v>0</c:v>
                </c:pt>
                <c:pt idx="288">
                  <c:v>0</c:v>
                </c:pt>
                <c:pt idx="289">
                  <c:v>1E-3</c:v>
                </c:pt>
                <c:pt idx="290">
                  <c:v>1E-3</c:v>
                </c:pt>
                <c:pt idx="291">
                  <c:v>1E-3</c:v>
                </c:pt>
                <c:pt idx="292">
                  <c:v>1E-3</c:v>
                </c:pt>
                <c:pt idx="293">
                  <c:v>1E-3</c:v>
                </c:pt>
                <c:pt idx="294">
                  <c:v>1E-3</c:v>
                </c:pt>
                <c:pt idx="295">
                  <c:v>1E-3</c:v>
                </c:pt>
                <c:pt idx="296">
                  <c:v>1E-3</c:v>
                </c:pt>
                <c:pt idx="297">
                  <c:v>1E-3</c:v>
                </c:pt>
                <c:pt idx="298">
                  <c:v>0</c:v>
                </c:pt>
                <c:pt idx="299">
                  <c:v>0</c:v>
                </c:pt>
                <c:pt idx="300">
                  <c:v>0</c:v>
                </c:pt>
                <c:pt idx="301">
                  <c:v>0</c:v>
                </c:pt>
                <c:pt idx="302">
                  <c:v>-1E-3</c:v>
                </c:pt>
                <c:pt idx="303">
                  <c:v>-1E-3</c:v>
                </c:pt>
                <c:pt idx="304">
                  <c:v>-1E-3</c:v>
                </c:pt>
                <c:pt idx="305">
                  <c:v>-1E-3</c:v>
                </c:pt>
                <c:pt idx="306">
                  <c:v>-2E-3</c:v>
                </c:pt>
                <c:pt idx="307">
                  <c:v>-2E-3</c:v>
                </c:pt>
                <c:pt idx="308">
                  <c:v>-2E-3</c:v>
                </c:pt>
                <c:pt idx="309">
                  <c:v>-3.0000000000000001E-3</c:v>
                </c:pt>
                <c:pt idx="310">
                  <c:v>-2E-3</c:v>
                </c:pt>
                <c:pt idx="311">
                  <c:v>-2E-3</c:v>
                </c:pt>
                <c:pt idx="312">
                  <c:v>-2E-3</c:v>
                </c:pt>
                <c:pt idx="313">
                  <c:v>-2E-3</c:v>
                </c:pt>
                <c:pt idx="314">
                  <c:v>-2E-3</c:v>
                </c:pt>
                <c:pt idx="315">
                  <c:v>-2E-3</c:v>
                </c:pt>
                <c:pt idx="316">
                  <c:v>-1E-3</c:v>
                </c:pt>
                <c:pt idx="317">
                  <c:v>-1E-3</c:v>
                </c:pt>
                <c:pt idx="318">
                  <c:v>-1E-3</c:v>
                </c:pt>
                <c:pt idx="319">
                  <c:v>-1E-3</c:v>
                </c:pt>
                <c:pt idx="320">
                  <c:v>0</c:v>
                </c:pt>
                <c:pt idx="321">
                  <c:v>0</c:v>
                </c:pt>
                <c:pt idx="322">
                  <c:v>0</c:v>
                </c:pt>
                <c:pt idx="323">
                  <c:v>1E-3</c:v>
                </c:pt>
                <c:pt idx="324">
                  <c:v>1E-3</c:v>
                </c:pt>
                <c:pt idx="325">
                  <c:v>1E-3</c:v>
                </c:pt>
                <c:pt idx="326">
                  <c:v>1E-3</c:v>
                </c:pt>
                <c:pt idx="327">
                  <c:v>1E-3</c:v>
                </c:pt>
                <c:pt idx="328">
                  <c:v>1E-3</c:v>
                </c:pt>
                <c:pt idx="329">
                  <c:v>1E-3</c:v>
                </c:pt>
                <c:pt idx="330">
                  <c:v>1E-3</c:v>
                </c:pt>
                <c:pt idx="331">
                  <c:v>1E-3</c:v>
                </c:pt>
                <c:pt idx="332">
                  <c:v>1E-3</c:v>
                </c:pt>
                <c:pt idx="333">
                  <c:v>1E-3</c:v>
                </c:pt>
                <c:pt idx="334">
                  <c:v>1E-3</c:v>
                </c:pt>
                <c:pt idx="335">
                  <c:v>1E-3</c:v>
                </c:pt>
                <c:pt idx="336">
                  <c:v>1E-3</c:v>
                </c:pt>
                <c:pt idx="337">
                  <c:v>1E-3</c:v>
                </c:pt>
                <c:pt idx="338">
                  <c:v>1E-3</c:v>
                </c:pt>
                <c:pt idx="339">
                  <c:v>1E-3</c:v>
                </c:pt>
                <c:pt idx="340">
                  <c:v>1E-3</c:v>
                </c:pt>
                <c:pt idx="341">
                  <c:v>1E-3</c:v>
                </c:pt>
                <c:pt idx="342">
                  <c:v>1E-3</c:v>
                </c:pt>
                <c:pt idx="343">
                  <c:v>1E-3</c:v>
                </c:pt>
                <c:pt idx="344">
                  <c:v>1E-3</c:v>
                </c:pt>
                <c:pt idx="345">
                  <c:v>1E-3</c:v>
                </c:pt>
                <c:pt idx="346">
                  <c:v>0</c:v>
                </c:pt>
                <c:pt idx="347">
                  <c:v>0</c:v>
                </c:pt>
                <c:pt idx="348">
                  <c:v>0</c:v>
                </c:pt>
                <c:pt idx="349">
                  <c:v>0</c:v>
                </c:pt>
                <c:pt idx="350">
                  <c:v>0</c:v>
                </c:pt>
                <c:pt idx="351">
                  <c:v>-1E-3</c:v>
                </c:pt>
                <c:pt idx="352">
                  <c:v>-1E-3</c:v>
                </c:pt>
                <c:pt idx="353">
                  <c:v>-1E-3</c:v>
                </c:pt>
                <c:pt idx="354">
                  <c:v>-1E-3</c:v>
                </c:pt>
                <c:pt idx="355">
                  <c:v>-1E-3</c:v>
                </c:pt>
                <c:pt idx="356">
                  <c:v>-1E-3</c:v>
                </c:pt>
                <c:pt idx="357">
                  <c:v>-1E-3</c:v>
                </c:pt>
                <c:pt idx="358">
                  <c:v>-1E-3</c:v>
                </c:pt>
                <c:pt idx="359">
                  <c:v>-1E-3</c:v>
                </c:pt>
                <c:pt idx="360">
                  <c:v>0</c:v>
                </c:pt>
                <c:pt idx="361">
                  <c:v>-1E-3</c:v>
                </c:pt>
                <c:pt idx="362">
                  <c:v>-1E-3</c:v>
                </c:pt>
                <c:pt idx="363">
                  <c:v>-1E-3</c:v>
                </c:pt>
                <c:pt idx="364">
                  <c:v>0</c:v>
                </c:pt>
                <c:pt idx="365">
                  <c:v>-1E-3</c:v>
                </c:pt>
                <c:pt idx="366">
                  <c:v>-1E-3</c:v>
                </c:pt>
                <c:pt idx="367">
                  <c:v>-1E-3</c:v>
                </c:pt>
                <c:pt idx="368">
                  <c:v>-1E-3</c:v>
                </c:pt>
                <c:pt idx="369">
                  <c:v>-2E-3</c:v>
                </c:pt>
                <c:pt idx="370">
                  <c:v>-2E-3</c:v>
                </c:pt>
                <c:pt idx="371">
                  <c:v>-3.0000000000000001E-3</c:v>
                </c:pt>
                <c:pt idx="372">
                  <c:v>-3.0000000000000001E-3</c:v>
                </c:pt>
                <c:pt idx="373">
                  <c:v>-3.0000000000000001E-3</c:v>
                </c:pt>
                <c:pt idx="374">
                  <c:v>-3.0000000000000001E-3</c:v>
                </c:pt>
                <c:pt idx="375">
                  <c:v>-4.0000000000000001E-3</c:v>
                </c:pt>
                <c:pt idx="376">
                  <c:v>-4.0000000000000001E-3</c:v>
                </c:pt>
                <c:pt idx="377">
                  <c:v>-4.0000000000000001E-3</c:v>
                </c:pt>
                <c:pt idx="378">
                  <c:v>-4.0000000000000001E-3</c:v>
                </c:pt>
                <c:pt idx="379">
                  <c:v>-4.0000000000000001E-3</c:v>
                </c:pt>
                <c:pt idx="380">
                  <c:v>-4.0000000000000001E-3</c:v>
                </c:pt>
                <c:pt idx="381">
                  <c:v>-4.0000000000000001E-3</c:v>
                </c:pt>
                <c:pt idx="382">
                  <c:v>-4.0000000000000001E-3</c:v>
                </c:pt>
                <c:pt idx="383">
                  <c:v>-4.0000000000000001E-3</c:v>
                </c:pt>
                <c:pt idx="384">
                  <c:v>-3.0000000000000001E-3</c:v>
                </c:pt>
                <c:pt idx="385">
                  <c:v>-3.0000000000000001E-3</c:v>
                </c:pt>
                <c:pt idx="386">
                  <c:v>-2E-3</c:v>
                </c:pt>
                <c:pt idx="387">
                  <c:v>-2E-3</c:v>
                </c:pt>
                <c:pt idx="388">
                  <c:v>-2E-3</c:v>
                </c:pt>
                <c:pt idx="389">
                  <c:v>-1E-3</c:v>
                </c:pt>
                <c:pt idx="390">
                  <c:v>-1E-3</c:v>
                </c:pt>
                <c:pt idx="391">
                  <c:v>-1E-3</c:v>
                </c:pt>
                <c:pt idx="392">
                  <c:v>0</c:v>
                </c:pt>
                <c:pt idx="393">
                  <c:v>0</c:v>
                </c:pt>
                <c:pt idx="394">
                  <c:v>0</c:v>
                </c:pt>
                <c:pt idx="395">
                  <c:v>0</c:v>
                </c:pt>
                <c:pt idx="396">
                  <c:v>0</c:v>
                </c:pt>
                <c:pt idx="397">
                  <c:v>0</c:v>
                </c:pt>
                <c:pt idx="398">
                  <c:v>-1E-3</c:v>
                </c:pt>
                <c:pt idx="399">
                  <c:v>-1E-3</c:v>
                </c:pt>
                <c:pt idx="400">
                  <c:v>-1E-3</c:v>
                </c:pt>
                <c:pt idx="401">
                  <c:v>-1E-3</c:v>
                </c:pt>
                <c:pt idx="402">
                  <c:v>-1E-3</c:v>
                </c:pt>
                <c:pt idx="403">
                  <c:v>-2E-3</c:v>
                </c:pt>
                <c:pt idx="404">
                  <c:v>-2E-3</c:v>
                </c:pt>
                <c:pt idx="405">
                  <c:v>-2E-3</c:v>
                </c:pt>
                <c:pt idx="406">
                  <c:v>-3.0000000000000001E-3</c:v>
                </c:pt>
                <c:pt idx="407">
                  <c:v>-3.0000000000000001E-3</c:v>
                </c:pt>
                <c:pt idx="408">
                  <c:v>-3.0000000000000001E-3</c:v>
                </c:pt>
                <c:pt idx="409">
                  <c:v>-2E-3</c:v>
                </c:pt>
                <c:pt idx="410">
                  <c:v>-2E-3</c:v>
                </c:pt>
                <c:pt idx="411">
                  <c:v>-2E-3</c:v>
                </c:pt>
                <c:pt idx="412">
                  <c:v>-2E-3</c:v>
                </c:pt>
                <c:pt idx="413">
                  <c:v>-1E-3</c:v>
                </c:pt>
                <c:pt idx="414">
                  <c:v>0</c:v>
                </c:pt>
                <c:pt idx="415">
                  <c:v>1E-3</c:v>
                </c:pt>
                <c:pt idx="416">
                  <c:v>1E-3</c:v>
                </c:pt>
                <c:pt idx="417">
                  <c:v>2E-3</c:v>
                </c:pt>
                <c:pt idx="418">
                  <c:v>2E-3</c:v>
                </c:pt>
                <c:pt idx="419">
                  <c:v>2E-3</c:v>
                </c:pt>
                <c:pt idx="420">
                  <c:v>3.0000000000000001E-3</c:v>
                </c:pt>
                <c:pt idx="421">
                  <c:v>3.0000000000000001E-3</c:v>
                </c:pt>
                <c:pt idx="422">
                  <c:v>2E-3</c:v>
                </c:pt>
                <c:pt idx="423">
                  <c:v>2E-3</c:v>
                </c:pt>
                <c:pt idx="424">
                  <c:v>2E-3</c:v>
                </c:pt>
                <c:pt idx="425">
                  <c:v>1E-3</c:v>
                </c:pt>
                <c:pt idx="426">
                  <c:v>1E-3</c:v>
                </c:pt>
                <c:pt idx="427">
                  <c:v>0</c:v>
                </c:pt>
                <c:pt idx="428">
                  <c:v>-1E-3</c:v>
                </c:pt>
                <c:pt idx="429">
                  <c:v>-1E-3</c:v>
                </c:pt>
                <c:pt idx="430">
                  <c:v>-2E-3</c:v>
                </c:pt>
                <c:pt idx="431">
                  <c:v>-2E-3</c:v>
                </c:pt>
                <c:pt idx="432">
                  <c:v>-2E-3</c:v>
                </c:pt>
                <c:pt idx="433">
                  <c:v>-1E-3</c:v>
                </c:pt>
                <c:pt idx="434">
                  <c:v>-1E-3</c:v>
                </c:pt>
                <c:pt idx="435">
                  <c:v>-1E-3</c:v>
                </c:pt>
                <c:pt idx="436">
                  <c:v>0</c:v>
                </c:pt>
                <c:pt idx="437">
                  <c:v>1E-3</c:v>
                </c:pt>
                <c:pt idx="438">
                  <c:v>2E-3</c:v>
                </c:pt>
                <c:pt idx="439">
                  <c:v>3.0000000000000001E-3</c:v>
                </c:pt>
                <c:pt idx="440">
                  <c:v>3.0000000000000001E-3</c:v>
                </c:pt>
                <c:pt idx="441">
                  <c:v>4.0000000000000001E-3</c:v>
                </c:pt>
                <c:pt idx="442">
                  <c:v>5.0000000000000001E-3</c:v>
                </c:pt>
                <c:pt idx="443">
                  <c:v>5.0000000000000001E-3</c:v>
                </c:pt>
                <c:pt idx="444">
                  <c:v>6.0000000000000001E-3</c:v>
                </c:pt>
                <c:pt idx="445">
                  <c:v>5.0000000000000001E-3</c:v>
                </c:pt>
                <c:pt idx="446">
                  <c:v>5.0000000000000001E-3</c:v>
                </c:pt>
                <c:pt idx="447">
                  <c:v>6.0000000000000001E-3</c:v>
                </c:pt>
                <c:pt idx="448">
                  <c:v>6.0000000000000001E-3</c:v>
                </c:pt>
                <c:pt idx="449">
                  <c:v>5.0000000000000001E-3</c:v>
                </c:pt>
                <c:pt idx="450">
                  <c:v>5.0000000000000001E-3</c:v>
                </c:pt>
                <c:pt idx="451">
                  <c:v>4.0000000000000001E-3</c:v>
                </c:pt>
                <c:pt idx="452">
                  <c:v>4.0000000000000001E-3</c:v>
                </c:pt>
                <c:pt idx="453">
                  <c:v>3.0000000000000001E-3</c:v>
                </c:pt>
                <c:pt idx="454">
                  <c:v>2E-3</c:v>
                </c:pt>
                <c:pt idx="455">
                  <c:v>2E-3</c:v>
                </c:pt>
                <c:pt idx="456">
                  <c:v>2E-3</c:v>
                </c:pt>
                <c:pt idx="457">
                  <c:v>1E-3</c:v>
                </c:pt>
                <c:pt idx="458">
                  <c:v>1E-3</c:v>
                </c:pt>
                <c:pt idx="459">
                  <c:v>1E-3</c:v>
                </c:pt>
                <c:pt idx="460">
                  <c:v>1E-3</c:v>
                </c:pt>
                <c:pt idx="461">
                  <c:v>0</c:v>
                </c:pt>
                <c:pt idx="462">
                  <c:v>0</c:v>
                </c:pt>
                <c:pt idx="463">
                  <c:v>0</c:v>
                </c:pt>
                <c:pt idx="464">
                  <c:v>0</c:v>
                </c:pt>
                <c:pt idx="465">
                  <c:v>0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0</c:v>
                </c:pt>
                <c:pt idx="470">
                  <c:v>0</c:v>
                </c:pt>
                <c:pt idx="471">
                  <c:v>-1E-3</c:v>
                </c:pt>
                <c:pt idx="472">
                  <c:v>0</c:v>
                </c:pt>
                <c:pt idx="473">
                  <c:v>-1E-3</c:v>
                </c:pt>
                <c:pt idx="474">
                  <c:v>-1E-3</c:v>
                </c:pt>
                <c:pt idx="475">
                  <c:v>-1E-3</c:v>
                </c:pt>
                <c:pt idx="476">
                  <c:v>-2E-3</c:v>
                </c:pt>
                <c:pt idx="477">
                  <c:v>-3.0000000000000001E-3</c:v>
                </c:pt>
                <c:pt idx="478">
                  <c:v>-3.0000000000000001E-3</c:v>
                </c:pt>
                <c:pt idx="479">
                  <c:v>-3.0000000000000001E-3</c:v>
                </c:pt>
                <c:pt idx="480">
                  <c:v>-4.0000000000000001E-3</c:v>
                </c:pt>
                <c:pt idx="481">
                  <c:v>-4.0000000000000001E-3</c:v>
                </c:pt>
                <c:pt idx="482">
                  <c:v>-4.0000000000000001E-3</c:v>
                </c:pt>
                <c:pt idx="483">
                  <c:v>-4.0000000000000001E-3</c:v>
                </c:pt>
                <c:pt idx="484">
                  <c:v>-5.0000000000000001E-3</c:v>
                </c:pt>
                <c:pt idx="485">
                  <c:v>-5.0000000000000001E-3</c:v>
                </c:pt>
                <c:pt idx="486">
                  <c:v>-5.0000000000000001E-3</c:v>
                </c:pt>
                <c:pt idx="487">
                  <c:v>-5.0000000000000001E-3</c:v>
                </c:pt>
                <c:pt idx="488">
                  <c:v>-5.0000000000000001E-3</c:v>
                </c:pt>
                <c:pt idx="489">
                  <c:v>-5.0000000000000001E-3</c:v>
                </c:pt>
                <c:pt idx="490">
                  <c:v>-4.0000000000000001E-3</c:v>
                </c:pt>
                <c:pt idx="491">
                  <c:v>-4.0000000000000001E-3</c:v>
                </c:pt>
                <c:pt idx="492">
                  <c:v>-3.0000000000000001E-3</c:v>
                </c:pt>
                <c:pt idx="493">
                  <c:v>-3.0000000000000001E-3</c:v>
                </c:pt>
                <c:pt idx="494">
                  <c:v>-1E-3</c:v>
                </c:pt>
                <c:pt idx="495">
                  <c:v>-1E-3</c:v>
                </c:pt>
                <c:pt idx="496">
                  <c:v>0</c:v>
                </c:pt>
                <c:pt idx="497">
                  <c:v>1E-3</c:v>
                </c:pt>
                <c:pt idx="498">
                  <c:v>2E-3</c:v>
                </c:pt>
                <c:pt idx="499">
                  <c:v>2E-3</c:v>
                </c:pt>
                <c:pt idx="500">
                  <c:v>2E-3</c:v>
                </c:pt>
                <c:pt idx="501">
                  <c:v>2E-3</c:v>
                </c:pt>
                <c:pt idx="502">
                  <c:v>2E-3</c:v>
                </c:pt>
                <c:pt idx="503">
                  <c:v>1E-3</c:v>
                </c:pt>
                <c:pt idx="504">
                  <c:v>0</c:v>
                </c:pt>
                <c:pt idx="505">
                  <c:v>0</c:v>
                </c:pt>
                <c:pt idx="506">
                  <c:v>-1E-3</c:v>
                </c:pt>
                <c:pt idx="507">
                  <c:v>-2E-3</c:v>
                </c:pt>
                <c:pt idx="508">
                  <c:v>-4.0000000000000001E-3</c:v>
                </c:pt>
                <c:pt idx="509">
                  <c:v>-4.0000000000000001E-3</c:v>
                </c:pt>
                <c:pt idx="510">
                  <c:v>-5.0000000000000001E-3</c:v>
                </c:pt>
                <c:pt idx="511">
                  <c:v>-5.0000000000000001E-3</c:v>
                </c:pt>
                <c:pt idx="512">
                  <c:v>-5.0000000000000001E-3</c:v>
                </c:pt>
                <c:pt idx="513">
                  <c:v>-5.0000000000000001E-3</c:v>
                </c:pt>
                <c:pt idx="514">
                  <c:v>-5.0000000000000001E-3</c:v>
                </c:pt>
                <c:pt idx="515">
                  <c:v>-4.0000000000000001E-3</c:v>
                </c:pt>
                <c:pt idx="516">
                  <c:v>-4.0000000000000001E-3</c:v>
                </c:pt>
                <c:pt idx="517">
                  <c:v>-2E-3</c:v>
                </c:pt>
                <c:pt idx="518">
                  <c:v>-2E-3</c:v>
                </c:pt>
                <c:pt idx="519">
                  <c:v>-2E-3</c:v>
                </c:pt>
                <c:pt idx="520">
                  <c:v>-1E-3</c:v>
                </c:pt>
                <c:pt idx="521">
                  <c:v>0</c:v>
                </c:pt>
                <c:pt idx="522">
                  <c:v>0</c:v>
                </c:pt>
                <c:pt idx="523">
                  <c:v>0</c:v>
                </c:pt>
                <c:pt idx="524">
                  <c:v>0</c:v>
                </c:pt>
                <c:pt idx="525">
                  <c:v>-1E-3</c:v>
                </c:pt>
                <c:pt idx="526">
                  <c:v>-2E-3</c:v>
                </c:pt>
                <c:pt idx="527">
                  <c:v>-3.0000000000000001E-3</c:v>
                </c:pt>
                <c:pt idx="528">
                  <c:v>-3.0000000000000001E-3</c:v>
                </c:pt>
                <c:pt idx="529">
                  <c:v>-4.0000000000000001E-3</c:v>
                </c:pt>
                <c:pt idx="530">
                  <c:v>-5.0000000000000001E-3</c:v>
                </c:pt>
                <c:pt idx="531">
                  <c:v>-5.0000000000000001E-3</c:v>
                </c:pt>
                <c:pt idx="532">
                  <c:v>-5.0000000000000001E-3</c:v>
                </c:pt>
                <c:pt idx="533">
                  <c:v>-5.0000000000000001E-3</c:v>
                </c:pt>
                <c:pt idx="534">
                  <c:v>-4.0000000000000001E-3</c:v>
                </c:pt>
                <c:pt idx="535">
                  <c:v>-3.0000000000000001E-3</c:v>
                </c:pt>
                <c:pt idx="536">
                  <c:v>-3.0000000000000001E-3</c:v>
                </c:pt>
                <c:pt idx="537">
                  <c:v>-2E-3</c:v>
                </c:pt>
                <c:pt idx="538">
                  <c:v>0</c:v>
                </c:pt>
                <c:pt idx="539">
                  <c:v>1E-3</c:v>
                </c:pt>
                <c:pt idx="540">
                  <c:v>3.0000000000000001E-3</c:v>
                </c:pt>
                <c:pt idx="541">
                  <c:v>4.0000000000000001E-3</c:v>
                </c:pt>
                <c:pt idx="542">
                  <c:v>5.0000000000000001E-3</c:v>
                </c:pt>
                <c:pt idx="543">
                  <c:v>6.0000000000000001E-3</c:v>
                </c:pt>
                <c:pt idx="544">
                  <c:v>7.0000000000000001E-3</c:v>
                </c:pt>
                <c:pt idx="545">
                  <c:v>7.0000000000000001E-3</c:v>
                </c:pt>
                <c:pt idx="546">
                  <c:v>7.0000000000000001E-3</c:v>
                </c:pt>
                <c:pt idx="547">
                  <c:v>8.0000000000000002E-3</c:v>
                </c:pt>
                <c:pt idx="548">
                  <c:v>8.0000000000000002E-3</c:v>
                </c:pt>
                <c:pt idx="549">
                  <c:v>6.0000000000000001E-3</c:v>
                </c:pt>
                <c:pt idx="550">
                  <c:v>5.0000000000000001E-3</c:v>
                </c:pt>
                <c:pt idx="551">
                  <c:v>3.0000000000000001E-3</c:v>
                </c:pt>
                <c:pt idx="552">
                  <c:v>3.0000000000000001E-3</c:v>
                </c:pt>
                <c:pt idx="553">
                  <c:v>2E-3</c:v>
                </c:pt>
                <c:pt idx="554">
                  <c:v>1E-3</c:v>
                </c:pt>
                <c:pt idx="555">
                  <c:v>-1E-3</c:v>
                </c:pt>
                <c:pt idx="556">
                  <c:v>-2E-3</c:v>
                </c:pt>
                <c:pt idx="557">
                  <c:v>-2E-3</c:v>
                </c:pt>
                <c:pt idx="558">
                  <c:v>-2E-3</c:v>
                </c:pt>
                <c:pt idx="559">
                  <c:v>-2E-3</c:v>
                </c:pt>
                <c:pt idx="560">
                  <c:v>-2E-3</c:v>
                </c:pt>
                <c:pt idx="561">
                  <c:v>-2E-3</c:v>
                </c:pt>
                <c:pt idx="562">
                  <c:v>0</c:v>
                </c:pt>
                <c:pt idx="563">
                  <c:v>2E-3</c:v>
                </c:pt>
                <c:pt idx="564">
                  <c:v>3.0000000000000001E-3</c:v>
                </c:pt>
                <c:pt idx="565">
                  <c:v>4.0000000000000001E-3</c:v>
                </c:pt>
                <c:pt idx="566">
                  <c:v>6.0000000000000001E-3</c:v>
                </c:pt>
                <c:pt idx="567">
                  <c:v>8.0000000000000002E-3</c:v>
                </c:pt>
                <c:pt idx="568">
                  <c:v>0.01</c:v>
                </c:pt>
                <c:pt idx="569">
                  <c:v>1.2E-2</c:v>
                </c:pt>
                <c:pt idx="570">
                  <c:v>1.2999999999999999E-2</c:v>
                </c:pt>
                <c:pt idx="571">
                  <c:v>1.2E-2</c:v>
                </c:pt>
                <c:pt idx="572">
                  <c:v>1.2999999999999999E-2</c:v>
                </c:pt>
                <c:pt idx="573">
                  <c:v>1.2999999999999999E-2</c:v>
                </c:pt>
                <c:pt idx="574">
                  <c:v>1.4E-2</c:v>
                </c:pt>
                <c:pt idx="575">
                  <c:v>1.2E-2</c:v>
                </c:pt>
                <c:pt idx="576">
                  <c:v>1.0999999999999999E-2</c:v>
                </c:pt>
                <c:pt idx="577">
                  <c:v>8.9999999999999993E-3</c:v>
                </c:pt>
                <c:pt idx="578">
                  <c:v>8.0000000000000002E-3</c:v>
                </c:pt>
                <c:pt idx="579">
                  <c:v>8.0000000000000002E-3</c:v>
                </c:pt>
                <c:pt idx="580">
                  <c:v>6.0000000000000001E-3</c:v>
                </c:pt>
                <c:pt idx="581">
                  <c:v>6.0000000000000001E-3</c:v>
                </c:pt>
                <c:pt idx="582">
                  <c:v>4.0000000000000001E-3</c:v>
                </c:pt>
                <c:pt idx="583">
                  <c:v>3.0000000000000001E-3</c:v>
                </c:pt>
                <c:pt idx="584">
                  <c:v>3.0000000000000001E-3</c:v>
                </c:pt>
                <c:pt idx="585">
                  <c:v>3.0000000000000001E-3</c:v>
                </c:pt>
                <c:pt idx="586">
                  <c:v>3.0000000000000001E-3</c:v>
                </c:pt>
                <c:pt idx="587">
                  <c:v>4.0000000000000001E-3</c:v>
                </c:pt>
                <c:pt idx="588">
                  <c:v>3.0000000000000001E-3</c:v>
                </c:pt>
                <c:pt idx="589">
                  <c:v>4.0000000000000001E-3</c:v>
                </c:pt>
                <c:pt idx="590">
                  <c:v>4.0000000000000001E-3</c:v>
                </c:pt>
                <c:pt idx="591">
                  <c:v>5.0000000000000001E-3</c:v>
                </c:pt>
                <c:pt idx="592">
                  <c:v>4.0000000000000001E-3</c:v>
                </c:pt>
                <c:pt idx="593">
                  <c:v>5.0000000000000001E-3</c:v>
                </c:pt>
                <c:pt idx="594">
                  <c:v>4.0000000000000001E-3</c:v>
                </c:pt>
                <c:pt idx="595">
                  <c:v>2E-3</c:v>
                </c:pt>
                <c:pt idx="596">
                  <c:v>2E-3</c:v>
                </c:pt>
                <c:pt idx="597">
                  <c:v>2E-3</c:v>
                </c:pt>
                <c:pt idx="598">
                  <c:v>1E-3</c:v>
                </c:pt>
                <c:pt idx="599">
                  <c:v>-1E-3</c:v>
                </c:pt>
                <c:pt idx="600">
                  <c:v>-3.0000000000000001E-3</c:v>
                </c:pt>
                <c:pt idx="601">
                  <c:v>-5.0000000000000001E-3</c:v>
                </c:pt>
                <c:pt idx="602">
                  <c:v>-6.0000000000000001E-3</c:v>
                </c:pt>
                <c:pt idx="603">
                  <c:v>-7.0000000000000001E-3</c:v>
                </c:pt>
                <c:pt idx="604">
                  <c:v>-8.0000000000000002E-3</c:v>
                </c:pt>
                <c:pt idx="605">
                  <c:v>-8.9999999999999993E-3</c:v>
                </c:pt>
                <c:pt idx="606">
                  <c:v>-1.0999999999999999E-2</c:v>
                </c:pt>
                <c:pt idx="607">
                  <c:v>-1.2E-2</c:v>
                </c:pt>
                <c:pt idx="608">
                  <c:v>-1.2999999999999999E-2</c:v>
                </c:pt>
                <c:pt idx="609">
                  <c:v>-1.2E-2</c:v>
                </c:pt>
                <c:pt idx="610">
                  <c:v>-1.2E-2</c:v>
                </c:pt>
                <c:pt idx="611">
                  <c:v>-1.4E-2</c:v>
                </c:pt>
                <c:pt idx="612">
                  <c:v>-1.4E-2</c:v>
                </c:pt>
                <c:pt idx="613">
                  <c:v>-1.2E-2</c:v>
                </c:pt>
                <c:pt idx="614">
                  <c:v>-1.2E-2</c:v>
                </c:pt>
                <c:pt idx="615">
                  <c:v>-1.0999999999999999E-2</c:v>
                </c:pt>
                <c:pt idx="616">
                  <c:v>-0.01</c:v>
                </c:pt>
                <c:pt idx="617">
                  <c:v>-8.9999999999999993E-3</c:v>
                </c:pt>
                <c:pt idx="618">
                  <c:v>-7.0000000000000001E-3</c:v>
                </c:pt>
                <c:pt idx="619">
                  <c:v>-5.0000000000000001E-3</c:v>
                </c:pt>
                <c:pt idx="620">
                  <c:v>-3.0000000000000001E-3</c:v>
                </c:pt>
                <c:pt idx="621">
                  <c:v>-1E-3</c:v>
                </c:pt>
                <c:pt idx="622">
                  <c:v>0</c:v>
                </c:pt>
                <c:pt idx="623">
                  <c:v>1E-3</c:v>
                </c:pt>
                <c:pt idx="624">
                  <c:v>3.0000000000000001E-3</c:v>
                </c:pt>
                <c:pt idx="625">
                  <c:v>6.0000000000000001E-3</c:v>
                </c:pt>
                <c:pt idx="626">
                  <c:v>7.0000000000000001E-3</c:v>
                </c:pt>
                <c:pt idx="627">
                  <c:v>7.0000000000000001E-3</c:v>
                </c:pt>
                <c:pt idx="628">
                  <c:v>8.0000000000000002E-3</c:v>
                </c:pt>
                <c:pt idx="629">
                  <c:v>8.0000000000000002E-3</c:v>
                </c:pt>
                <c:pt idx="630">
                  <c:v>8.9999999999999993E-3</c:v>
                </c:pt>
                <c:pt idx="631">
                  <c:v>8.9999999999999993E-3</c:v>
                </c:pt>
                <c:pt idx="632">
                  <c:v>8.9999999999999993E-3</c:v>
                </c:pt>
                <c:pt idx="633">
                  <c:v>8.9999999999999993E-3</c:v>
                </c:pt>
                <c:pt idx="634">
                  <c:v>8.9999999999999993E-3</c:v>
                </c:pt>
                <c:pt idx="635">
                  <c:v>7.0000000000000001E-3</c:v>
                </c:pt>
                <c:pt idx="636">
                  <c:v>7.0000000000000001E-3</c:v>
                </c:pt>
                <c:pt idx="637">
                  <c:v>6.0000000000000001E-3</c:v>
                </c:pt>
                <c:pt idx="638">
                  <c:v>6.0000000000000001E-3</c:v>
                </c:pt>
                <c:pt idx="639">
                  <c:v>5.0000000000000001E-3</c:v>
                </c:pt>
                <c:pt idx="640">
                  <c:v>3.0000000000000001E-3</c:v>
                </c:pt>
                <c:pt idx="641">
                  <c:v>1E-3</c:v>
                </c:pt>
                <c:pt idx="642">
                  <c:v>0</c:v>
                </c:pt>
                <c:pt idx="643">
                  <c:v>-2E-3</c:v>
                </c:pt>
                <c:pt idx="644">
                  <c:v>-5.0000000000000001E-3</c:v>
                </c:pt>
                <c:pt idx="645">
                  <c:v>-7.0000000000000001E-3</c:v>
                </c:pt>
                <c:pt idx="646">
                  <c:v>-0.01</c:v>
                </c:pt>
                <c:pt idx="647">
                  <c:v>-1.2999999999999999E-2</c:v>
                </c:pt>
                <c:pt idx="648">
                  <c:v>-1.4999999999999999E-2</c:v>
                </c:pt>
                <c:pt idx="649">
                  <c:v>-1.7000000000000001E-2</c:v>
                </c:pt>
                <c:pt idx="650">
                  <c:v>-1.9E-2</c:v>
                </c:pt>
                <c:pt idx="651">
                  <c:v>-2.4E-2</c:v>
                </c:pt>
                <c:pt idx="652">
                  <c:v>-2.5000000000000001E-2</c:v>
                </c:pt>
                <c:pt idx="653">
                  <c:v>-2.5999999999999999E-2</c:v>
                </c:pt>
                <c:pt idx="654">
                  <c:v>-2.5999999999999999E-2</c:v>
                </c:pt>
                <c:pt idx="655">
                  <c:v>-2.9000000000000001E-2</c:v>
                </c:pt>
                <c:pt idx="656">
                  <c:v>-2.5999999999999999E-2</c:v>
                </c:pt>
                <c:pt idx="657">
                  <c:v>-2.7E-2</c:v>
                </c:pt>
                <c:pt idx="658">
                  <c:v>-2.5999999999999999E-2</c:v>
                </c:pt>
                <c:pt idx="659">
                  <c:v>-2.4E-2</c:v>
                </c:pt>
                <c:pt idx="660">
                  <c:v>-2.3E-2</c:v>
                </c:pt>
                <c:pt idx="661">
                  <c:v>-0.02</c:v>
                </c:pt>
                <c:pt idx="662">
                  <c:v>-1.7000000000000001E-2</c:v>
                </c:pt>
                <c:pt idx="663">
                  <c:v>-1.4999999999999999E-2</c:v>
                </c:pt>
                <c:pt idx="664">
                  <c:v>-1.2E-2</c:v>
                </c:pt>
                <c:pt idx="665">
                  <c:v>-0.01</c:v>
                </c:pt>
                <c:pt idx="666">
                  <c:v>-7.0000000000000001E-3</c:v>
                </c:pt>
                <c:pt idx="667">
                  <c:v>-4.0000000000000001E-3</c:v>
                </c:pt>
                <c:pt idx="668">
                  <c:v>-1E-3</c:v>
                </c:pt>
                <c:pt idx="669">
                  <c:v>0</c:v>
                </c:pt>
                <c:pt idx="670">
                  <c:v>3.0000000000000001E-3</c:v>
                </c:pt>
                <c:pt idx="671">
                  <c:v>5.0000000000000001E-3</c:v>
                </c:pt>
                <c:pt idx="672">
                  <c:v>5.0000000000000001E-3</c:v>
                </c:pt>
                <c:pt idx="673">
                  <c:v>7.0000000000000001E-3</c:v>
                </c:pt>
                <c:pt idx="674">
                  <c:v>6.0000000000000001E-3</c:v>
                </c:pt>
                <c:pt idx="675">
                  <c:v>6.0000000000000001E-3</c:v>
                </c:pt>
                <c:pt idx="676">
                  <c:v>6.0000000000000001E-3</c:v>
                </c:pt>
                <c:pt idx="677">
                  <c:v>7.0000000000000001E-3</c:v>
                </c:pt>
                <c:pt idx="678">
                  <c:v>7.0000000000000001E-3</c:v>
                </c:pt>
                <c:pt idx="679">
                  <c:v>5.0000000000000001E-3</c:v>
                </c:pt>
                <c:pt idx="680">
                  <c:v>3.0000000000000001E-3</c:v>
                </c:pt>
                <c:pt idx="681">
                  <c:v>1E-3</c:v>
                </c:pt>
                <c:pt idx="682">
                  <c:v>0</c:v>
                </c:pt>
                <c:pt idx="683">
                  <c:v>-2E-3</c:v>
                </c:pt>
                <c:pt idx="684">
                  <c:v>-6.0000000000000001E-3</c:v>
                </c:pt>
                <c:pt idx="685">
                  <c:v>-8.0000000000000002E-3</c:v>
                </c:pt>
                <c:pt idx="686">
                  <c:v>-1.4E-2</c:v>
                </c:pt>
                <c:pt idx="687">
                  <c:v>-1.9E-2</c:v>
                </c:pt>
                <c:pt idx="688">
                  <c:v>-2.1000000000000001E-2</c:v>
                </c:pt>
                <c:pt idx="689">
                  <c:v>-2.4E-2</c:v>
                </c:pt>
                <c:pt idx="690">
                  <c:v>-2.5999999999999999E-2</c:v>
                </c:pt>
                <c:pt idx="691">
                  <c:v>-2.9000000000000001E-2</c:v>
                </c:pt>
                <c:pt idx="692">
                  <c:v>-3.2000000000000001E-2</c:v>
                </c:pt>
                <c:pt idx="693">
                  <c:v>-3.2000000000000001E-2</c:v>
                </c:pt>
                <c:pt idx="694">
                  <c:v>-0.03</c:v>
                </c:pt>
                <c:pt idx="695">
                  <c:v>-2.9000000000000001E-2</c:v>
                </c:pt>
                <c:pt idx="696">
                  <c:v>-2.7E-2</c:v>
                </c:pt>
                <c:pt idx="697">
                  <c:v>-2.4E-2</c:v>
                </c:pt>
                <c:pt idx="698">
                  <c:v>-2.1999999999999999E-2</c:v>
                </c:pt>
                <c:pt idx="699">
                  <c:v>-1.7999999999999999E-2</c:v>
                </c:pt>
                <c:pt idx="700">
                  <c:v>-1.4E-2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4A17-4544-9842-258B29AFA3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23213791"/>
        <c:axId val="1"/>
      </c:scatterChart>
      <c:valAx>
        <c:axId val="923213791"/>
        <c:scaling>
          <c:orientation val="minMax"/>
          <c:max val="400"/>
          <c:min val="20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"/>
                  <a:t>Wavelength (nm)</a:t>
                </a:r>
              </a:p>
            </c:rich>
          </c:tx>
          <c:overlay val="0"/>
        </c:title>
        <c:numFmt formatCode="0" sourceLinked="1"/>
        <c:majorTickMark val="out"/>
        <c:minorTickMark val="none"/>
        <c:tickLblPos val="nextTo"/>
        <c:crossAx val="1"/>
        <c:crosses val="autoZero"/>
        <c:crossBetween val="midCat"/>
      </c:valAx>
      <c:valAx>
        <c:axId val="1"/>
        <c:scaling>
          <c:orientation val="minMax"/>
          <c:max val="15"/>
          <c:min val="-0.3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"/>
                  <a:t>Absorbance (10mm)</a:t>
                </a:r>
              </a:p>
            </c:rich>
          </c:tx>
          <c:overlay val="0"/>
        </c:title>
        <c:numFmt formatCode="0.000" sourceLinked="1"/>
        <c:majorTickMark val="out"/>
        <c:minorTickMark val="none"/>
        <c:tickLblPos val="nextTo"/>
        <c:crossAx val="923213791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58425301837270338"/>
          <c:y val="0.21197333333333332"/>
          <c:w val="0.41574698162729662"/>
          <c:h val="0.48265322834645669"/>
        </c:manualLayout>
      </c:layout>
      <c:overlay val="0"/>
      <c:txPr>
        <a:bodyPr/>
        <a:lstStyle/>
        <a:p>
          <a:pPr>
            <a:defRPr b="1"/>
          </a:pPr>
          <a:endParaRPr lang="en-US"/>
        </a:p>
      </c:txPr>
    </c:legend>
    <c:plotVisOnly val="0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EC74-D875-96F6-24FE-C301730FAC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796625-A11E-A200-497F-3A99C515EC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88ACEF-B2C4-1528-992D-3283295A0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DFB3-AA15-4EAE-B8EB-00D640946B36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5CD73B-F434-2AEF-9953-88F061D10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FC70A1-6730-2E9C-D13B-07C70DB3B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0BEC4-E101-4B18-899E-8ABC4C155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485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D658D-9751-70B1-CFED-6A501ECB1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464D12-F2FA-F78B-65D7-5FB9D49733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B38C0-48CA-3471-A57B-A753BC02F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DFB3-AA15-4EAE-B8EB-00D640946B36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AA15A1-9F23-77DA-9A70-D7046BBF3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FFCB5-2C71-EAA1-1924-B140F6CA0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0BEC4-E101-4B18-899E-8ABC4C155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27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AE0C0C-310F-DCFB-4C85-7D53A10B29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72F46C-6D87-8FB7-A567-7561C4DF54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990242-A20C-1F5E-6C5E-8192B4C25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DFB3-AA15-4EAE-B8EB-00D640946B36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DBA19E-E4AC-D83C-BCAE-2895F43FE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8E2CA0-8A75-07DB-9D62-E8B3FA06C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0BEC4-E101-4B18-899E-8ABC4C155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557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5B6EE-6E07-2B1E-346E-CF74E4222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2A220-1BB5-C458-A6D6-5AD1B5AA4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A6757C-19D2-65AB-839E-87EBBB3F3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DFB3-AA15-4EAE-B8EB-00D640946B36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00A235-5EAC-0E76-A169-DEC30D4D1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BBB62-02DC-E196-0CAC-BBD4979C9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0BEC4-E101-4B18-899E-8ABC4C155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925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F846B-8ADC-85BD-D911-A6B58626F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D5C5FD-0F42-EF72-64FC-B07CE31422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EEBD3-C06F-9F51-B8FF-17CE89554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DFB3-AA15-4EAE-B8EB-00D640946B36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8AC0C2-C8FE-A54B-6CE1-D83F4437A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CA692-7556-3443-29BB-AB707FB90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0BEC4-E101-4B18-899E-8ABC4C155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157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D7C83-3AA3-AD09-981D-DD8B311F9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BEA1B4-A814-C99F-C6BC-6F46E5F225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C5AB7B-48A8-829A-42DF-A6FCEF8F89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523516-19D8-A628-31BF-08164799F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DFB3-AA15-4EAE-B8EB-00D640946B36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60E3E3-704B-90D1-8DDC-D7B243052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2B81DB-545A-3535-14C7-1C6B41210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0BEC4-E101-4B18-899E-8ABC4C155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257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FAFB9-9A9A-CDDD-986F-FE963AE55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AA5141-AC9A-4C50-5722-22D9BE13F3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72C0B7-D640-9371-BB0C-EE6CD18A10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EA5D80-6910-061F-FF5D-E8D9CB59F9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6E7F3D-2996-1443-9259-34EC6D5B1B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0777AC-2B68-1EAA-238F-55BC209EA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DFB3-AA15-4EAE-B8EB-00D640946B36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C209B2-BE43-28D3-C72F-2488FB7BF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F2CD80-31E8-7ECD-102A-2538A95C5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0BEC4-E101-4B18-899E-8ABC4C155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47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DC079-E820-60AF-B8B9-655331A2B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3E81C9-F243-BA61-3749-90D01814B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DFB3-AA15-4EAE-B8EB-00D640946B36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AB2524-10C9-8059-4D40-9BA3D4C21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9E5404-DD45-57E8-3684-D5F961B43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0BEC4-E101-4B18-899E-8ABC4C155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134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A2E150-029B-0229-065D-BDADBC77B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DFB3-AA15-4EAE-B8EB-00D640946B36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D8B0EB-ABB7-2C6E-F121-22303DFB7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3CCC1-CB3F-74C9-6A4C-B5FBE81A9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0BEC4-E101-4B18-899E-8ABC4C155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147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A4D6F-6C8B-986E-59BF-812BDF943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55372-7035-9FE2-D676-32BE5EBCD6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4BEF06-9C3B-A868-70C9-F2D8FF8A4A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1A1DD8-1517-0462-9762-A3E53AAB9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DFB3-AA15-4EAE-B8EB-00D640946B36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8FFE19-ADD6-FACF-1AEE-7B398783C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A6B933-8F06-BA90-9D7C-19FC64142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0BEC4-E101-4B18-899E-8ABC4C155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961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C1786-0D12-2884-C451-49ECE67B7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7C9F35-FEDF-EFD7-4258-496645E6B7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1A2221-E122-3F85-F699-56AB96ABF3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8449AD-E209-F7FE-8A0D-3C49A22DC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DFB3-AA15-4EAE-B8EB-00D640946B36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8387DE-7B25-D39C-AF96-A9953BE9A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7BE2E3-8EE5-99C9-74A6-7737F7201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0BEC4-E101-4B18-899E-8ABC4C155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490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F9EE82-8F3B-B72C-1151-A3A1D1306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2AA983-B049-6899-F82B-F8B67140A0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321E12-D7C0-284C-5C77-BC5011AA0C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1DFB3-AA15-4EAE-B8EB-00D640946B36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517525-00FB-53D6-9979-2AF1A30179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3BC83-D74E-DB3B-5357-FEBF0EA0A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0BEC4-E101-4B18-899E-8ABC4C155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431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82B548A-0084-98BD-87F6-07068325E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Buffers Absorbance Profile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457B39-587B-472C-1C84-E0B56723EC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399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2C0E9-7B4D-0ADA-E585-3EE71BB8C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19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/>
              <a:t>Absorbance for 15 mM-Tris &amp; Low (15 &amp; 25 mM) Na Acetate Buffers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4605AB1-8880-C75D-9D0C-7C9B63F669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7822" y="1930837"/>
            <a:ext cx="5591569" cy="4167302"/>
          </a:xfrm>
          <a:prstGeom prst="rect">
            <a:avLst/>
          </a:prstGeom>
        </p:spPr>
      </p:pic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8275326"/>
              </p:ext>
            </p:extLst>
          </p:nvPr>
        </p:nvGraphicFramePr>
        <p:xfrm>
          <a:off x="838200" y="1487488"/>
          <a:ext cx="5064760" cy="4762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82920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339128"/>
              </p:ext>
            </p:extLst>
          </p:nvPr>
        </p:nvGraphicFramePr>
        <p:xfrm>
          <a:off x="991870" y="1535430"/>
          <a:ext cx="5175250" cy="4762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1238BA29-49EE-C1FA-0599-BBCEA00A15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0050" y="1736827"/>
            <a:ext cx="5265710" cy="3924444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EEE42BF8-8FDE-CA61-0A8B-D95ACF03ED71}"/>
              </a:ext>
            </a:extLst>
          </p:cNvPr>
          <p:cNvSpPr txBox="1">
            <a:spLocks/>
          </p:cNvSpPr>
          <p:nvPr/>
        </p:nvSpPr>
        <p:spPr>
          <a:xfrm>
            <a:off x="838200" y="1619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/>
              <a:t>Absorbance for 25 mM-Tris &amp; 100mM Na Acetate Buffers</a:t>
            </a:r>
          </a:p>
        </p:txBody>
      </p:sp>
    </p:spTree>
    <p:extLst>
      <p:ext uri="{BB962C8B-B14F-4D97-AF65-F5344CB8AC3E}">
        <p14:creationId xmlns:p14="http://schemas.microsoft.com/office/powerpoint/2010/main" val="1604613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45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Buffers Absorbance Profile</vt:lpstr>
      <vt:lpstr>Absorbance for 15 mM-Tris &amp; Low (15 &amp; 25 mM) Na Acetate Buffers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Buffers Absorbance Profile</dc:title>
  <dc:creator>Jyoti Baranwal</dc:creator>
  <cp:lastModifiedBy>Jyoti Baranwal</cp:lastModifiedBy>
  <cp:revision>1</cp:revision>
  <dcterms:created xsi:type="dcterms:W3CDTF">2023-12-20T17:32:35Z</dcterms:created>
  <dcterms:modified xsi:type="dcterms:W3CDTF">2023-12-20T17:48:11Z</dcterms:modified>
</cp:coreProperties>
</file>